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4" r:id="rId18"/>
    <p:sldId id="275" r:id="rId19"/>
    <p:sldId id="277" r:id="rId20"/>
    <p:sldId id="278" r:id="rId21"/>
    <p:sldId id="279" r:id="rId22"/>
    <p:sldId id="280" r:id="rId23"/>
    <p:sldId id="268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4" r:id="rId47"/>
    <p:sldId id="305" r:id="rId48"/>
    <p:sldId id="306" r:id="rId49"/>
    <p:sldId id="307" r:id="rId50"/>
    <p:sldId id="308" r:id="rId51"/>
    <p:sldId id="317" r:id="rId52"/>
    <p:sldId id="322" r:id="rId53"/>
    <p:sldId id="318" r:id="rId54"/>
    <p:sldId id="323" r:id="rId55"/>
    <p:sldId id="303" r:id="rId56"/>
    <p:sldId id="325" r:id="rId57"/>
    <p:sldId id="320" r:id="rId58"/>
    <p:sldId id="324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09" r:id="rId78"/>
    <p:sldId id="310" r:id="rId79"/>
    <p:sldId id="311" r:id="rId80"/>
    <p:sldId id="312" r:id="rId81"/>
    <p:sldId id="344" r:id="rId82"/>
    <p:sldId id="345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09:06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24575,'-4'0'0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05:04.56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4601 24575,'8'-3'0,"0"1"0,0 0 0,0 0 0,0 0 0,0 1 0,0 0 0,12 1 0,1-1 0,755-12 0,-502 16 0,-143-2 0,149-2 0,-210-3 0,138-25 0,-89 6 0,213-11 0,123 27 0,-394 8 0,-61-1 0,11 0 0,0 0 0,0-1 0,0 0 0,16-4 0,-24 4 0,0 0 0,0 0 0,0 0 0,-1 0 0,1 0 0,-1-1 0,1 1 0,-1-1 0,1 0 0,-1 0 0,0 0 0,0 0 0,0 0 0,0 0 0,0 0 0,0-1 0,-1 1 0,1-1 0,-1 1 0,0-1 0,1 0 0,0-4 0,3-21 0,-1 0 0,-1 0 0,-2-1 0,-4-53 0,2 22 0,-6-1910 0,8 1262 0,4 609 0,5-1 0,22-101 0,-1 13 0,-24 144 0,1 0 0,3 1 0,16-46 0,-10 32 0,-2-1 0,10-82 0,11-46 0,-34 179 0,2-13 0,1 1 0,1 1 0,1-1 0,13-25 0,-16 38 0,0 0 0,1 0 0,-1 1 0,1-1 0,0 1 0,0 1 0,1-1 0,-1 1 0,1-1 0,0 2 0,0-1 0,1 1 0,-1 0 0,1 0 0,13-4 0,27-5 0,1 2 0,0 3 0,64-3 0,150 8 0,-158 3 0,1043 2-1365,-1098-3-5461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05:05.29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305 232 24575,'-4'-4'0,"-6"-1"0,-9-9 0,-5-5 0,-11-4 0,-4-2 0,-8-9 0,1-3 0,3 0 0,6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05:07.61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204 1 24575,'0'4'0,"0"5"0,-8 6 0,-7 8 0,-5 5 0,-3 1 0,-2 0 0,3-1 0,6-1 0,5-1 0,1-1 0,-3 0 0,2-1 0,-2 0 0,-3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07:45.19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1 106 24575,'0'-2'0,"1"1"0,0-1 0,0 1 0,0-1 0,0 1 0,0 0 0,0-1 0,0 1 0,0 0 0,0 0 0,1 0 0,-1 0 0,0 0 0,1 0 0,-1 0 0,1 0 0,-1 1 0,1-1 0,-1 1 0,3-1 0,-2 0 0,25-9 0,0 2 0,0 0 0,0 2 0,1 2 0,32-3 0,-56 7 0,934-38-596,-810 37 225,1912 4 178,-1941-3 193,366 21 0,-441-18-12,1 1 0,0 0-1,44 16 1,-62-18 26,-1 1-1,0 0 1,1 0-1,-1 1 1,0 0-1,-1 0 0,1 0 1,-1 1-1,1 0 1,-2 0-1,1 0 1,0 0-1,-1 1 0,0 0 1,0 0-1,-1 0 1,6 13-1,13 58 209,-3 1 0,-3 1-1,7 103 1,-16-118-142,26 442-80,-31 5 0,-4-355 0,31 216 0,-6-144 0,-12-110 0,3 94 0,-13-164 0,1-25 0,-2-1 0,-1 0 0,-1 1 0,-4 23 0,6-45 0,-1 0 0,1 1 0,0-1 0,-1 0 0,1 0 0,-1 0 0,1 0 0,-1 0 0,1 0 0,-1 1 0,0-2 0,0 1 0,0 0 0,1 0 0,-1 0 0,0 0 0,0 0 0,0-1 0,0 1 0,0 0 0,0-1 0,-1 1 0,1-1 0,0 1 0,0-1 0,0 0 0,0 1 0,-1-1 0,1 0 0,0 0 0,0 0 0,-1 0 0,1 0 0,0 0 0,0 0 0,-2-1 0,-5 0 0,1-1 0,-1-1 0,1 0 0,-14-6 0,9 3 0,-561-256-1365,462 213-5461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07:45.66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714 0 24575,'-4'5'0,"-15"13"0,-30 23 0,-20 12 0,-16 2 0,-10 4 0,-12 1 0,5-1 0,1-1 0,18-12-8191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47:29.78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3407 24575,'27'-5'0,"-1"1"0,1 2 0,44 0 0,-19 1 0,1551-11-1355,-1063 14 1097,1302-2 258,-529 0 1613,-1174-10-1613,-25 0 0,213 7 0,-325 2 0,1 1 0,0 0 0,0-1 0,-1 1 0,1-1 0,-1 0 0,1 0 0,-1 0 0,1 0 0,-1 0 0,0 0 0,1-1 0,-1 1 0,0 0 0,0-1 0,0 0 0,3-3 0,-2 1 0,0 0 0,0-1 0,0 0 0,0 1 0,-1-1 0,0 0 0,3-10 0,-1-6 0,-1 0 0,-1-1 0,-1-24 0,-1 32 0,-8-518 0,-27 287 0,-2-26 0,34-343 0,6 303 0,-4 188 0,-1-38 0,35-269 0,-4 141 99,-16 128-1563,-10 131-5362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47:30.18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523 0 24575,'-9'8'0,"-11"10"0,-7 6 0,-4-1 0,-8 3 0,1 2 0,-1 3 0,-3 5 0,2-1 0,3-1 0,-6-4 0,1-6 0,-1 0 0,6 1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47:30.92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0 24575,'11'8'0,"1"0"0,0-1 0,0 0 0,1-1 0,0 0 0,18 5 0,22 11 0,-25-7 0,-2 1 0,0 1 0,-1 1 0,-1 1 0,-1 1 0,-1 1 0,-1 0 0,-1 2 0,-1 0 0,-1 1 0,-2 0 0,20 40 0,-20-40-195,0-1 0,2 0 0,0-1 0,2-1 0,1-1 0,24 19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2CA97-903F-4063-AA58-72C17407C42F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D1B85-D499-48C1-8E05-A814442D5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639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66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158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324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582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420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1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204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579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603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764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81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392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880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614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231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055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508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353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78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6370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469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318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2882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6130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519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877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19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552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029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66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76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51AD2-97F0-3A41-B398-1BF1C352D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B9CC89-9FAF-B5A4-92B1-8B06EFE17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FA501A-3D72-8454-2CCB-2BF26782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898D5-ACE0-0450-F6F3-4B844A38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6379CF-B6CD-5151-1FF8-C8ED88663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94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47B81-B889-98A4-0CD6-46AF8AB94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84F10F-B8EE-8E8C-0BCA-7B762D9F0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F34CF-DD9E-0840-C254-501EB6F6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D9D001-95A7-6CDA-9D82-0857C486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66D82-27D0-1A7D-72DC-62AF661E3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05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0BF7F4-0F4C-F91D-F64C-9338A2E51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28FDFD-B677-95A4-88F1-3E627AE0D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7CBA63-CB21-8B03-D1D5-C6BF2251C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4E4F1-F389-A79C-86F6-419FE2FF2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7F2EFE-CBD2-CC38-552B-F3419D62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2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5DE4C-34E0-D24C-49AD-F70E76D9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65F4AF-16EF-ECA7-8C4A-14EED72C4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6C487C-B7D8-21A5-8935-413ED4A9D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6B1D7-4AB1-CAA3-065A-D6891518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5E123-3008-7380-F236-C3DB65FE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8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10EBC-81BE-5CDB-8161-EEA6F41C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45E6DC-9CE5-AE74-2C68-6FE7B9591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DFBF1D-6C43-2103-89D1-D88D8E924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A0B38-6005-6BEE-6779-7110E29AD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F8A79-39D3-1FD6-DEC6-61B94973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76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7D6EE-595C-B2D6-B4F5-C2A916BF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5A929-81DD-3173-EC9D-F13C87DE7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8B34F0-8DDA-F390-D5F4-4B0309FC1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510954-8EB8-C1D4-B446-B03AC1CC8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586578-E0CF-90C7-2091-09CA2E4D6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0AA14B-724B-033B-5A3F-3CD4C34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7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B3AEA-9BE1-9E58-EDF0-04462428B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6F282A-C7C5-779B-7750-8355CF36F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D2B53A-B957-F444-C383-C42016F48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68CD17-8D50-F1DE-D88C-CC18BD41C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3C3F32-F70C-1860-5C44-1969D143CC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4294A1-60C1-C5C0-B8F6-9D101FDF2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A8F04C-FCFD-DE32-94F9-70373629D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6F3180-6082-6F9C-1F98-5C473927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179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0E501-62E8-2BCC-D7B5-81BC0E84E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C55FC4-2357-651A-32B8-BE7637AD0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59EAAE-656E-BBB4-547A-4E9D5B7E7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BBEB37-12C5-DE0A-8EB4-3F7839347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46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334468-0017-3B38-BBA5-126F1F197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C989F3-97DC-6726-D499-E43EC9B53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018F9C-0A13-3834-9DEB-9E82CF12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54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8E739-1823-D4D2-12FD-F55FE07F5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AE83A-7F3E-3E34-2B43-2BBC66FD4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BC2B98-4F04-0ED8-C954-3EB0A7A47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898A4E-5564-0DE7-D79E-493542B4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BF28C6-0808-80D0-492D-4556003D1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EA948-2278-BCCF-3FB0-DF633B8B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6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D8CC1-0210-9880-F015-03FF56CC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4E2ADD-5BDC-345D-3726-D8FD52780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207A92-1E8E-899F-BD21-7F06823F5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10A2C8-B702-90CE-5D98-97D43893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A4BE65-AB7A-33C4-A6AC-9851F0B2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D1D27B-9E05-5668-CBF7-D4704617E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353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C9982A-F4AA-7722-B077-8793F932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324604-EF4A-ADE2-28EC-383F87984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7836AD-F94A-38CE-C230-7C156382F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2C5F5-19BF-4444-AC80-057A9F839B1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9C9DA0-1314-2618-D76C-356E9A52D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3BD19-64BC-5E41-8A7E-6729623FC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A4257-1673-4FEB-8059-0DFB30CA3A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81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2.png"/><Relationship Id="rId4" Type="http://schemas.openxmlformats.org/officeDocument/2006/relationships/customXml" Target="../ink/ink2.xml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6.png"/><Relationship Id="rId4" Type="http://schemas.openxmlformats.org/officeDocument/2006/relationships/customXml" Target="../ink/ink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19.png"/><Relationship Id="rId4" Type="http://schemas.openxmlformats.org/officeDocument/2006/relationships/customXml" Target="../ink/ink7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84FB0-EE97-F75A-1CD7-1A6F20A34C28}"/>
              </a:ext>
            </a:extLst>
          </p:cNvPr>
          <p:cNvSpPr txBox="1"/>
          <p:nvPr/>
        </p:nvSpPr>
        <p:spPr>
          <a:xfrm>
            <a:off x="129309" y="147782"/>
            <a:ext cx="374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Client </a:t>
            </a:r>
            <a:r>
              <a:rPr lang="ko-KR" altLang="en-US" dirty="0"/>
              <a:t>사이트 맵 예상도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B68F4-4798-8CBB-CFE9-DE82FA5C4487}"/>
              </a:ext>
            </a:extLst>
          </p:cNvPr>
          <p:cNvSpPr txBox="1"/>
          <p:nvPr/>
        </p:nvSpPr>
        <p:spPr>
          <a:xfrm>
            <a:off x="5501708" y="642587"/>
            <a:ext cx="77585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메인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F1F73-5D29-A179-EE35-6CEC511138E5}"/>
              </a:ext>
            </a:extLst>
          </p:cNvPr>
          <p:cNvSpPr txBox="1"/>
          <p:nvPr/>
        </p:nvSpPr>
        <p:spPr>
          <a:xfrm>
            <a:off x="267856" y="1652782"/>
            <a:ext cx="101890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8BEB3-417A-EF7E-75E6-83A6DBD98605}"/>
              </a:ext>
            </a:extLst>
          </p:cNvPr>
          <p:cNvSpPr txBox="1"/>
          <p:nvPr/>
        </p:nvSpPr>
        <p:spPr>
          <a:xfrm>
            <a:off x="2004291" y="1640380"/>
            <a:ext cx="11298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BFDB0-1C59-AFD3-0130-51C10748B6EA}"/>
              </a:ext>
            </a:extLst>
          </p:cNvPr>
          <p:cNvSpPr txBox="1"/>
          <p:nvPr/>
        </p:nvSpPr>
        <p:spPr>
          <a:xfrm>
            <a:off x="3940630" y="1649613"/>
            <a:ext cx="13367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AF30ED-C7F9-1CEA-D354-4F2BF792DD95}"/>
              </a:ext>
            </a:extLst>
          </p:cNvPr>
          <p:cNvSpPr txBox="1"/>
          <p:nvPr/>
        </p:nvSpPr>
        <p:spPr>
          <a:xfrm>
            <a:off x="6011093" y="1640380"/>
            <a:ext cx="133676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도서조회</a:t>
            </a:r>
            <a:endParaRPr lang="en-US" altLang="ko-KR" dirty="0"/>
          </a:p>
          <a:p>
            <a:r>
              <a:rPr lang="en-US" altLang="ko-KR" dirty="0"/>
              <a:t>(list)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28B975-390A-3863-4141-E3ACF51354AB}"/>
              </a:ext>
            </a:extLst>
          </p:cNvPr>
          <p:cNvSpPr txBox="1"/>
          <p:nvPr/>
        </p:nvSpPr>
        <p:spPr>
          <a:xfrm>
            <a:off x="8020594" y="1640380"/>
            <a:ext cx="13367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965948-B9F7-5B51-7066-D90939167CFB}"/>
              </a:ext>
            </a:extLst>
          </p:cNvPr>
          <p:cNvSpPr txBox="1"/>
          <p:nvPr/>
        </p:nvSpPr>
        <p:spPr>
          <a:xfrm>
            <a:off x="10187709" y="1649613"/>
            <a:ext cx="13367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프로모션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E02283A-5F0F-384D-B7F5-2D6BAECE14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84296" y="2189484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83A06AD-0CF1-4E7C-C529-5F6F425C84FB}"/>
              </a:ext>
            </a:extLst>
          </p:cNvPr>
          <p:cNvSpPr txBox="1"/>
          <p:nvPr/>
        </p:nvSpPr>
        <p:spPr>
          <a:xfrm>
            <a:off x="4261817" y="2385547"/>
            <a:ext cx="119264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주문목록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D1F3255-7F02-4865-162C-63E991D783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50950" y="2772959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587D44-6512-C776-72CC-64EE7E623D57}"/>
              </a:ext>
            </a:extLst>
          </p:cNvPr>
          <p:cNvSpPr txBox="1"/>
          <p:nvPr/>
        </p:nvSpPr>
        <p:spPr>
          <a:xfrm>
            <a:off x="4285397" y="3244334"/>
            <a:ext cx="1725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문의내역</a:t>
            </a:r>
            <a:r>
              <a:rPr lang="en-US" altLang="ko-KR" dirty="0"/>
              <a:t>, </a:t>
            </a:r>
            <a:r>
              <a:rPr lang="ko-KR" altLang="en-US" dirty="0"/>
              <a:t>접수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213EB076-0E37-2BFC-CFE2-86B9352CBA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57374" y="3554210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E9487E3-A8D4-8389-55B1-71178C6E7DCC}"/>
              </a:ext>
            </a:extLst>
          </p:cNvPr>
          <p:cNvSpPr txBox="1"/>
          <p:nvPr/>
        </p:nvSpPr>
        <p:spPr>
          <a:xfrm>
            <a:off x="4285396" y="3873805"/>
            <a:ext cx="99199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쿠폰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포인트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86CA791-ED98-6817-BE6A-5A8CC7EFE38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50951" y="4282753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E26EDC-DE2B-5675-1671-AC7582EE335A}"/>
              </a:ext>
            </a:extLst>
          </p:cNvPr>
          <p:cNvSpPr txBox="1"/>
          <p:nvPr/>
        </p:nvSpPr>
        <p:spPr>
          <a:xfrm>
            <a:off x="4285395" y="4628837"/>
            <a:ext cx="158515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Ebook</a:t>
            </a:r>
            <a:r>
              <a:rPr lang="en-US" altLang="ko-KR" dirty="0"/>
              <a:t> read</a:t>
            </a:r>
          </a:p>
          <a:p>
            <a:r>
              <a:rPr lang="ko-KR" altLang="en-US" dirty="0"/>
              <a:t>라이브러리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B3480D7-A10B-7EC3-F2BF-3AB081F93CF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57374" y="5020247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729277D-E7A3-9D67-7C05-912F79071741}"/>
              </a:ext>
            </a:extLst>
          </p:cNvPr>
          <p:cNvSpPr txBox="1"/>
          <p:nvPr/>
        </p:nvSpPr>
        <p:spPr>
          <a:xfrm>
            <a:off x="4272549" y="5510794"/>
            <a:ext cx="12291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6121240-00A6-F283-BE15-C172478BE9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50950" y="5771269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B85B1B2-8C08-B309-C3F4-346EDB63A01F}"/>
              </a:ext>
            </a:extLst>
          </p:cNvPr>
          <p:cNvSpPr txBox="1"/>
          <p:nvPr/>
        </p:nvSpPr>
        <p:spPr>
          <a:xfrm>
            <a:off x="4272548" y="6251425"/>
            <a:ext cx="142619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장바구니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3600EB9-FCF6-73CF-BE19-8FBC156D83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55578" y="2189484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AF99E17-0BC0-D192-6C85-F2366F376D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137075" y="2200663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0B20786-1015-3F1A-1260-3A8B50A8D1A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03730" y="2698724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1966A51-4BF8-A86E-3218-E34AB7047FF2}"/>
              </a:ext>
            </a:extLst>
          </p:cNvPr>
          <p:cNvSpPr txBox="1"/>
          <p:nvPr/>
        </p:nvSpPr>
        <p:spPr>
          <a:xfrm>
            <a:off x="10523219" y="2415429"/>
            <a:ext cx="116694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쿠폰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767A72-0089-3771-4FE3-DEB520D9ED82}"/>
              </a:ext>
            </a:extLst>
          </p:cNvPr>
          <p:cNvSpPr txBox="1"/>
          <p:nvPr/>
        </p:nvSpPr>
        <p:spPr>
          <a:xfrm>
            <a:off x="10523219" y="3168346"/>
            <a:ext cx="116694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할인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543A799-C996-1E78-AF73-8C89A73692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22233" y="2916080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5A89F04-BC52-3D08-27C2-DF384172E135}"/>
              </a:ext>
            </a:extLst>
          </p:cNvPr>
          <p:cNvSpPr txBox="1"/>
          <p:nvPr/>
        </p:nvSpPr>
        <p:spPr>
          <a:xfrm>
            <a:off x="8357888" y="2230573"/>
            <a:ext cx="119264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자주묻는질문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9C4C1C-E369-6114-DA7F-477EE1125102}"/>
              </a:ext>
            </a:extLst>
          </p:cNvPr>
          <p:cNvSpPr txBox="1"/>
          <p:nvPr/>
        </p:nvSpPr>
        <p:spPr>
          <a:xfrm>
            <a:off x="8350331" y="3328468"/>
            <a:ext cx="142939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문의 접수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13327E0-E9AB-2A75-FB79-1E06299744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18059" y="3917019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890B381-E933-168D-1598-C87308FB619C}"/>
              </a:ext>
            </a:extLst>
          </p:cNvPr>
          <p:cNvSpPr txBox="1"/>
          <p:nvPr/>
        </p:nvSpPr>
        <p:spPr>
          <a:xfrm>
            <a:off x="8339658" y="4353952"/>
            <a:ext cx="142939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문의 내역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DFADD69-93A8-25A0-F5D6-A3970DE3392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19937" y="2457250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CC77410-8D1E-2AC7-EA7F-6D78D4932D71}"/>
              </a:ext>
            </a:extLst>
          </p:cNvPr>
          <p:cNvSpPr txBox="1"/>
          <p:nvPr/>
        </p:nvSpPr>
        <p:spPr>
          <a:xfrm>
            <a:off x="6307135" y="2676078"/>
            <a:ext cx="116694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상세보기</a:t>
            </a: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BB37679-FA2B-505F-0288-BF939B667A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5622" y="3347358"/>
            <a:ext cx="667317" cy="105565"/>
          </a:xfrm>
          <a:prstGeom prst="bentConnector3">
            <a:avLst>
              <a:gd name="adj1" fmla="val 98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3DAE80B-93B6-A417-DD13-2C8A0B160C4E}"/>
              </a:ext>
            </a:extLst>
          </p:cNvPr>
          <p:cNvSpPr txBox="1"/>
          <p:nvPr/>
        </p:nvSpPr>
        <p:spPr>
          <a:xfrm>
            <a:off x="6491042" y="3408963"/>
            <a:ext cx="123173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결제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바로구매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E34F532-9E6C-3703-C8A3-E731E4E01DDC}"/>
              </a:ext>
            </a:extLst>
          </p:cNvPr>
          <p:cNvCxnSpPr/>
          <p:nvPr/>
        </p:nvCxnSpPr>
        <p:spPr>
          <a:xfrm flipH="1">
            <a:off x="1201783" y="1011919"/>
            <a:ext cx="4299925" cy="628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BDB6EFA-B60D-B11F-08F5-7BE5C78DE7E6}"/>
              </a:ext>
            </a:extLst>
          </p:cNvPr>
          <p:cNvCxnSpPr/>
          <p:nvPr/>
        </p:nvCxnSpPr>
        <p:spPr>
          <a:xfrm flipH="1">
            <a:off x="3134160" y="1011919"/>
            <a:ext cx="2482869" cy="628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A271239-ECC5-A428-393E-BD5C3A315AB9}"/>
              </a:ext>
            </a:extLst>
          </p:cNvPr>
          <p:cNvCxnSpPr>
            <a:endCxn id="8" idx="0"/>
          </p:cNvCxnSpPr>
          <p:nvPr/>
        </p:nvCxnSpPr>
        <p:spPr>
          <a:xfrm flipH="1">
            <a:off x="4609012" y="1028287"/>
            <a:ext cx="1089728" cy="621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5042BE8-D178-C5CF-61BF-746C5221C687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5889635" y="1011919"/>
            <a:ext cx="789840" cy="628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CFB25F2-8894-1232-21E7-884BE7800A5A}"/>
              </a:ext>
            </a:extLst>
          </p:cNvPr>
          <p:cNvCxnSpPr>
            <a:endCxn id="10" idx="0"/>
          </p:cNvCxnSpPr>
          <p:nvPr/>
        </p:nvCxnSpPr>
        <p:spPr>
          <a:xfrm>
            <a:off x="6090476" y="1011919"/>
            <a:ext cx="2598500" cy="628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D5068F4-0F49-7595-B283-F675AE8CCAAB}"/>
              </a:ext>
            </a:extLst>
          </p:cNvPr>
          <p:cNvCxnSpPr>
            <a:endCxn id="11" idx="0"/>
          </p:cNvCxnSpPr>
          <p:nvPr/>
        </p:nvCxnSpPr>
        <p:spPr>
          <a:xfrm>
            <a:off x="6235407" y="1011919"/>
            <a:ext cx="4620684" cy="63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CEB3734-0B49-F415-5C18-FA33147A32CA}"/>
              </a:ext>
            </a:extLst>
          </p:cNvPr>
          <p:cNvSpPr txBox="1"/>
          <p:nvPr/>
        </p:nvSpPr>
        <p:spPr>
          <a:xfrm>
            <a:off x="1881051" y="3429000"/>
            <a:ext cx="125310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교환</a:t>
            </a:r>
            <a:r>
              <a:rPr lang="en-US" altLang="ko-KR" dirty="0"/>
              <a:t>/</a:t>
            </a:r>
            <a:r>
              <a:rPr lang="ko-KR" altLang="en-US" dirty="0"/>
              <a:t>환불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4358131-5E23-8458-29CE-2661797E8D2A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3134160" y="2704438"/>
            <a:ext cx="1137181" cy="909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8D568D9-1AC8-7660-B521-3BF924767488}"/>
              </a:ext>
            </a:extLst>
          </p:cNvPr>
          <p:cNvSpPr txBox="1"/>
          <p:nvPr/>
        </p:nvSpPr>
        <p:spPr>
          <a:xfrm>
            <a:off x="4247761" y="2778707"/>
            <a:ext cx="25147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배송상태를 </a:t>
            </a:r>
            <a:endParaRPr lang="en-US" altLang="ko-KR" sz="1100" dirty="0"/>
          </a:p>
          <a:p>
            <a:r>
              <a:rPr lang="ko-KR" altLang="en-US" sz="1100" dirty="0"/>
              <a:t>주문목록에서 따로 </a:t>
            </a:r>
            <a:r>
              <a:rPr lang="ko-KR" altLang="en-US" sz="1100" dirty="0" err="1"/>
              <a:t>뺄지</a:t>
            </a:r>
            <a:r>
              <a:rPr lang="ko-KR" altLang="en-US" sz="1100" dirty="0"/>
              <a:t> 고민</a:t>
            </a:r>
            <a:r>
              <a:rPr lang="en-US" altLang="ko-KR" sz="1100" dirty="0"/>
              <a:t>…</a:t>
            </a:r>
            <a:endParaRPr lang="ko-KR" altLang="en-US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8D6DE8-0C9F-A769-9C96-65C4D2418DF8}"/>
              </a:ext>
            </a:extLst>
          </p:cNvPr>
          <p:cNvSpPr txBox="1"/>
          <p:nvPr/>
        </p:nvSpPr>
        <p:spPr>
          <a:xfrm>
            <a:off x="1842766" y="3853840"/>
            <a:ext cx="25147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교환</a:t>
            </a:r>
            <a:r>
              <a:rPr lang="en-US" altLang="ko-KR" sz="1100" dirty="0"/>
              <a:t>/</a:t>
            </a:r>
            <a:r>
              <a:rPr lang="ko-KR" altLang="en-US" sz="1100" dirty="0"/>
              <a:t>환불 신청을</a:t>
            </a:r>
            <a:endParaRPr lang="en-US" altLang="ko-KR" sz="1100" dirty="0"/>
          </a:p>
          <a:p>
            <a:r>
              <a:rPr lang="ko-KR" altLang="en-US" sz="1100" dirty="0"/>
              <a:t>문의에서 따로 </a:t>
            </a:r>
            <a:r>
              <a:rPr lang="ko-KR" altLang="en-US" sz="1100" dirty="0" err="1"/>
              <a:t>뺄지</a:t>
            </a:r>
            <a:r>
              <a:rPr lang="ko-KR" altLang="en-US" sz="1100" dirty="0"/>
              <a:t> 고민</a:t>
            </a:r>
            <a:r>
              <a:rPr lang="en-US" altLang="ko-KR" sz="1100" dirty="0"/>
              <a:t>…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9907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60C1A8-726F-0B31-7E11-A3435CA41813}"/>
              </a:ext>
            </a:extLst>
          </p:cNvPr>
          <p:cNvSpPr txBox="1"/>
          <p:nvPr/>
        </p:nvSpPr>
        <p:spPr>
          <a:xfrm>
            <a:off x="120599" y="84184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3.3. </a:t>
            </a:r>
            <a:r>
              <a:rPr lang="ko-KR" altLang="en-US" dirty="0"/>
              <a:t>문의 내역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825736-287A-C2E0-A366-28BD6045C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073"/>
            <a:ext cx="1654629" cy="62281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5EE762-9B1C-4B59-B4F6-E04E6AED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777" y="0"/>
            <a:ext cx="5733871" cy="4088769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3F57DDD-91BD-91CB-4D2C-C0DC53284A94}"/>
              </a:ext>
            </a:extLst>
          </p:cNvPr>
          <p:cNvCxnSpPr>
            <a:cxnSpLocks/>
          </p:cNvCxnSpPr>
          <p:nvPr/>
        </p:nvCxnSpPr>
        <p:spPr>
          <a:xfrm>
            <a:off x="731520" y="6226629"/>
            <a:ext cx="123595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9924B14-58AB-5DCA-EC33-B839923C6026}"/>
              </a:ext>
            </a:extLst>
          </p:cNvPr>
          <p:cNvCxnSpPr>
            <a:cxnSpLocks/>
          </p:cNvCxnSpPr>
          <p:nvPr/>
        </p:nvCxnSpPr>
        <p:spPr>
          <a:xfrm>
            <a:off x="1967476" y="1813942"/>
            <a:ext cx="0" cy="4412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30CBD77-660A-70A0-74B1-339D032EAEF6}"/>
              </a:ext>
            </a:extLst>
          </p:cNvPr>
          <p:cNvCxnSpPr>
            <a:cxnSpLocks/>
          </p:cNvCxnSpPr>
          <p:nvPr/>
        </p:nvCxnSpPr>
        <p:spPr>
          <a:xfrm>
            <a:off x="1898469" y="1813941"/>
            <a:ext cx="74530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6807EC2-EA2C-45D2-3E37-E41CA8B9435F}"/>
              </a:ext>
            </a:extLst>
          </p:cNvPr>
          <p:cNvSpPr txBox="1"/>
          <p:nvPr/>
        </p:nvSpPr>
        <p:spPr>
          <a:xfrm>
            <a:off x="95135" y="6095999"/>
            <a:ext cx="454167" cy="297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0E362A-3E79-9436-65F9-DBC8C646ED04}"/>
              </a:ext>
            </a:extLst>
          </p:cNvPr>
          <p:cNvCxnSpPr>
            <a:cxnSpLocks/>
          </p:cNvCxnSpPr>
          <p:nvPr/>
        </p:nvCxnSpPr>
        <p:spPr>
          <a:xfrm>
            <a:off x="8377648" y="1382867"/>
            <a:ext cx="74530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D7526D3-2282-FA19-67CD-AA123E368C74}"/>
              </a:ext>
            </a:extLst>
          </p:cNvPr>
          <p:cNvSpPr txBox="1"/>
          <p:nvPr/>
        </p:nvSpPr>
        <p:spPr>
          <a:xfrm>
            <a:off x="9122956" y="1167610"/>
            <a:ext cx="282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문의 접수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14357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5E061C9-846E-C481-4E4E-9775A4218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52" y="65444"/>
            <a:ext cx="6166283" cy="50376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4C5C15-03A9-7641-6C7A-2555D640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52" y="5178782"/>
            <a:ext cx="4572620" cy="8895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67AE46-2902-B7F3-A9F7-B2E65044B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323" y="6143982"/>
            <a:ext cx="3357326" cy="648574"/>
          </a:xfrm>
          <a:prstGeom prst="rect">
            <a:avLst/>
          </a:prstGeom>
        </p:spPr>
      </p:pic>
      <p:sp>
        <p:nvSpPr>
          <p:cNvPr id="21" name="화살표: 굽음 20">
            <a:extLst>
              <a:ext uri="{FF2B5EF4-FFF2-40B4-BE49-F238E27FC236}">
                <a16:creationId xmlns:a16="http://schemas.microsoft.com/office/drawing/2014/main" id="{1AC81DA2-C34D-8585-E089-CB44B39572CB}"/>
              </a:ext>
            </a:extLst>
          </p:cNvPr>
          <p:cNvSpPr/>
          <p:nvPr/>
        </p:nvSpPr>
        <p:spPr>
          <a:xfrm flipV="1">
            <a:off x="2000515" y="5039346"/>
            <a:ext cx="702733" cy="38946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4F25FD27-FE9E-503E-A670-D87E8F515FDB}"/>
              </a:ext>
            </a:extLst>
          </p:cNvPr>
          <p:cNvSpPr txBox="1"/>
          <p:nvPr/>
        </p:nvSpPr>
        <p:spPr>
          <a:xfrm>
            <a:off x="2796382" y="5178782"/>
            <a:ext cx="4690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클릭 시 파일 업로드 창을 띄운다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E9FB39D-681D-AAA1-327A-0D924F87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334" y="4331699"/>
            <a:ext cx="2084917" cy="7714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A1AA31D-DBB2-7E06-87C3-C9B98C453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1815" y="824269"/>
            <a:ext cx="4438911" cy="3000375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A74742F-3E51-A6C5-97FB-0966433AE604}"/>
              </a:ext>
            </a:extLst>
          </p:cNvPr>
          <p:cNvSpPr/>
          <p:nvPr/>
        </p:nvSpPr>
        <p:spPr>
          <a:xfrm>
            <a:off x="6345935" y="962911"/>
            <a:ext cx="903913" cy="194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9AEC7B1A-28E1-48E7-FAB9-193F1BD62E61}"/>
              </a:ext>
            </a:extLst>
          </p:cNvPr>
          <p:cNvSpPr txBox="1"/>
          <p:nvPr/>
        </p:nvSpPr>
        <p:spPr>
          <a:xfrm>
            <a:off x="7249848" y="336265"/>
            <a:ext cx="4690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클릭 시 </a:t>
            </a:r>
            <a:r>
              <a:rPr lang="en-US" altLang="ko-KR" sz="1600" dirty="0" err="1"/>
              <a:t>QnA</a:t>
            </a:r>
            <a:r>
              <a:rPr lang="en-US" altLang="ko-KR" sz="1600" dirty="0"/>
              <a:t> </a:t>
            </a:r>
            <a:r>
              <a:rPr lang="ko-KR" altLang="en-US" sz="1600" dirty="0"/>
              <a:t>카테고리 목록을 보여준다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7B3623-91AF-F5AD-F2A5-94DB853718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7272" y="4302264"/>
            <a:ext cx="2341776" cy="744116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B5B6EAD8-DD07-CF0A-1DAF-62266E4F436D}"/>
              </a:ext>
            </a:extLst>
          </p:cNvPr>
          <p:cNvSpPr/>
          <p:nvPr/>
        </p:nvSpPr>
        <p:spPr>
          <a:xfrm>
            <a:off x="2657061" y="4541638"/>
            <a:ext cx="4487575" cy="276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E4AFF50D-F351-FFD9-3DA2-CFE24A2E9C03}"/>
              </a:ext>
            </a:extLst>
          </p:cNvPr>
          <p:cNvSpPr txBox="1"/>
          <p:nvPr/>
        </p:nvSpPr>
        <p:spPr>
          <a:xfrm>
            <a:off x="7321815" y="5254453"/>
            <a:ext cx="4690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이미지를 올려놓으면</a:t>
            </a:r>
            <a:r>
              <a:rPr lang="en-US" altLang="ko-KR" sz="1600" dirty="0"/>
              <a:t>, </a:t>
            </a:r>
            <a:r>
              <a:rPr lang="ko-KR" altLang="en-US" sz="1600" dirty="0"/>
              <a:t>미리보기 목록 생성</a:t>
            </a:r>
            <a:endParaRPr lang="en-US" altLang="ko-KR" sz="1600" dirty="0"/>
          </a:p>
          <a:p>
            <a:r>
              <a:rPr lang="en-US" altLang="ko-KR" sz="1600" dirty="0"/>
              <a:t>X</a:t>
            </a:r>
            <a:r>
              <a:rPr lang="ko-KR" altLang="en-US" sz="1600" dirty="0"/>
              <a:t>표 클릭 시 미리보기에서 이미지 제거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16F34944-104A-BAC8-3AAD-04B756F5B062}"/>
              </a:ext>
            </a:extLst>
          </p:cNvPr>
          <p:cNvSpPr txBox="1"/>
          <p:nvPr/>
        </p:nvSpPr>
        <p:spPr>
          <a:xfrm>
            <a:off x="5141648" y="6143982"/>
            <a:ext cx="6341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sz="1600" dirty="0"/>
              <a:t>취소 클릭 시 </a:t>
            </a:r>
            <a:r>
              <a:rPr lang="ko-KR" altLang="en-US" sz="1600" dirty="0" err="1"/>
              <a:t>메인페이지</a:t>
            </a:r>
            <a:r>
              <a:rPr lang="ko-KR" altLang="en-US" sz="1600" dirty="0"/>
              <a:t> 또는 고객센터 페이지로 </a:t>
            </a:r>
            <a:r>
              <a:rPr lang="ko-KR" altLang="en-US" sz="1600" dirty="0" err="1"/>
              <a:t>돌아감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문의 접수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접수를 알리는 </a:t>
            </a:r>
            <a:r>
              <a:rPr lang="ko-KR" altLang="en-US" sz="1600" dirty="0" err="1"/>
              <a:t>모달</a:t>
            </a:r>
            <a:r>
              <a:rPr lang="ko-KR" altLang="en-US" sz="1600" dirty="0"/>
              <a:t> 생성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DDF807-3C87-0D08-2F71-3E8A6210E2D7}"/>
              </a:ext>
            </a:extLst>
          </p:cNvPr>
          <p:cNvSpPr txBox="1"/>
          <p:nvPr/>
        </p:nvSpPr>
        <p:spPr>
          <a:xfrm>
            <a:off x="1784323" y="98893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3.3-2. </a:t>
            </a:r>
            <a:r>
              <a:rPr lang="ko-KR" altLang="en-US" dirty="0"/>
              <a:t>문의 접수</a:t>
            </a:r>
          </a:p>
        </p:txBody>
      </p:sp>
    </p:spTree>
    <p:extLst>
      <p:ext uri="{BB962C8B-B14F-4D97-AF65-F5344CB8AC3E}">
        <p14:creationId xmlns:p14="http://schemas.microsoft.com/office/powerpoint/2010/main" val="2926792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66C3E6-4161-9A63-C22F-BEF23A8C3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263"/>
            <a:ext cx="4848225" cy="4933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CF6195-50CE-6CF5-9A5C-2F759B683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0" y="470263"/>
            <a:ext cx="6451600" cy="460057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3C612E7-8A36-0E99-E300-26A57F2AA3D0}"/>
              </a:ext>
            </a:extLst>
          </p:cNvPr>
          <p:cNvSpPr/>
          <p:nvPr/>
        </p:nvSpPr>
        <p:spPr>
          <a:xfrm>
            <a:off x="4927600" y="3365863"/>
            <a:ext cx="719667" cy="5334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2F22FA-8A7D-166C-2B23-9B900459E71D}"/>
              </a:ext>
            </a:extLst>
          </p:cNvPr>
          <p:cNvSpPr txBox="1"/>
          <p:nvPr/>
        </p:nvSpPr>
        <p:spPr>
          <a:xfrm>
            <a:off x="190500" y="5812247"/>
            <a:ext cx="1091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확인을 클릭하면 </a:t>
            </a:r>
            <a:r>
              <a:rPr lang="en-US" altLang="ko-KR" sz="1600" dirty="0"/>
              <a:t>1:1</a:t>
            </a:r>
            <a:r>
              <a:rPr lang="ko-KR" altLang="en-US" sz="1600" dirty="0"/>
              <a:t> 문의내역 페이지로 이동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32AB1-59AE-F0F5-79D9-66EA18134991}"/>
              </a:ext>
            </a:extLst>
          </p:cNvPr>
          <p:cNvSpPr txBox="1"/>
          <p:nvPr/>
        </p:nvSpPr>
        <p:spPr>
          <a:xfrm>
            <a:off x="190500" y="100931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3.3-2. </a:t>
            </a:r>
            <a:r>
              <a:rPr lang="ko-KR" altLang="en-US" dirty="0"/>
              <a:t>문의 접수 → 문의 내역</a:t>
            </a:r>
          </a:p>
        </p:txBody>
      </p:sp>
    </p:spTree>
    <p:extLst>
      <p:ext uri="{BB962C8B-B14F-4D97-AF65-F5344CB8AC3E}">
        <p14:creationId xmlns:p14="http://schemas.microsoft.com/office/powerpoint/2010/main" val="210668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6AFCD5-7DE2-59A1-B137-D0EB4CBE1CDC}"/>
              </a:ext>
            </a:extLst>
          </p:cNvPr>
          <p:cNvSpPr txBox="1"/>
          <p:nvPr/>
        </p:nvSpPr>
        <p:spPr>
          <a:xfrm>
            <a:off x="120599" y="84184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3.4-1. </a:t>
            </a:r>
            <a:r>
              <a:rPr lang="en-US" altLang="ko-KR" dirty="0" err="1"/>
              <a:t>Ebook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9CD6F9-9B53-AC70-BEA0-F5449E974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781"/>
            <a:ext cx="1790950" cy="6230219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DAC7435-DFEE-E903-AADE-BED042D55C3C}"/>
              </a:ext>
            </a:extLst>
          </p:cNvPr>
          <p:cNvSpPr/>
          <p:nvPr/>
        </p:nvSpPr>
        <p:spPr>
          <a:xfrm>
            <a:off x="1121882" y="5334659"/>
            <a:ext cx="266709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E46FE6-D4E6-757B-AE11-990895E37BC1}"/>
              </a:ext>
            </a:extLst>
          </p:cNvPr>
          <p:cNvSpPr txBox="1"/>
          <p:nvPr/>
        </p:nvSpPr>
        <p:spPr>
          <a:xfrm>
            <a:off x="1121882" y="5982789"/>
            <a:ext cx="519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마이페이지에서 </a:t>
            </a:r>
            <a:r>
              <a:rPr lang="en-US" altLang="ko-KR" dirty="0"/>
              <a:t>e-</a:t>
            </a:r>
            <a:r>
              <a:rPr lang="ko-KR" altLang="en-US" dirty="0"/>
              <a:t>라이브러리를 클릭하면 </a:t>
            </a:r>
            <a:endParaRPr lang="en-US" altLang="ko-KR" dirty="0"/>
          </a:p>
          <a:p>
            <a:r>
              <a:rPr lang="en-US" altLang="ko-KR" dirty="0"/>
              <a:t>E-</a:t>
            </a:r>
            <a:r>
              <a:rPr lang="ko-KR" altLang="en-US" dirty="0"/>
              <a:t>라이브러리 </a:t>
            </a:r>
            <a:r>
              <a:rPr lang="ko-KR" altLang="en-US" dirty="0" err="1"/>
              <a:t>메인페이지로</a:t>
            </a:r>
            <a:r>
              <a:rPr lang="ko-KR" altLang="en-US" dirty="0"/>
              <a:t>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2631A3-7245-9326-6113-30E72C77B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431" y="0"/>
            <a:ext cx="8377569" cy="581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42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A08A488-93B4-E430-5D3A-8884B5C9C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97785" cy="56249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9FBFB9-A9E2-1D39-AF94-2845A7A45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770" y="3489960"/>
            <a:ext cx="1209844" cy="1600423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C061885-8020-05A7-114E-78AE4E050FF7}"/>
              </a:ext>
            </a:extLst>
          </p:cNvPr>
          <p:cNvSpPr/>
          <p:nvPr/>
        </p:nvSpPr>
        <p:spPr>
          <a:xfrm>
            <a:off x="7407564" y="3556000"/>
            <a:ext cx="1002206" cy="31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D340C-4F23-0771-692D-0F4177F1BEF2}"/>
              </a:ext>
            </a:extLst>
          </p:cNvPr>
          <p:cNvSpPr txBox="1"/>
          <p:nvPr/>
        </p:nvSpPr>
        <p:spPr>
          <a:xfrm>
            <a:off x="9619614" y="3640183"/>
            <a:ext cx="249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셀렉트박스</a:t>
            </a:r>
            <a:r>
              <a:rPr lang="ko-KR" altLang="en-US" dirty="0"/>
              <a:t> 클릭 시 </a:t>
            </a:r>
            <a:endParaRPr lang="en-US" altLang="ko-KR" dirty="0"/>
          </a:p>
          <a:p>
            <a:r>
              <a:rPr lang="ko-KR" altLang="en-US" dirty="0"/>
              <a:t>정렬방법 목록 노출</a:t>
            </a:r>
          </a:p>
        </p:txBody>
      </p:sp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86FF1F8B-2911-C051-588A-A16E9704E8D5}"/>
              </a:ext>
            </a:extLst>
          </p:cNvPr>
          <p:cNvSpPr/>
          <p:nvPr/>
        </p:nvSpPr>
        <p:spPr>
          <a:xfrm>
            <a:off x="7123611" y="4711337"/>
            <a:ext cx="444138" cy="12714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77A88D-6784-0C28-D360-7DF0DE735B65}"/>
              </a:ext>
            </a:extLst>
          </p:cNvPr>
          <p:cNvSpPr txBox="1"/>
          <p:nvPr/>
        </p:nvSpPr>
        <p:spPr>
          <a:xfrm>
            <a:off x="7020105" y="6143080"/>
            <a:ext cx="3020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바로보기 클릭 시 </a:t>
            </a:r>
            <a:endParaRPr lang="en-US" altLang="ko-KR" dirty="0"/>
          </a:p>
          <a:p>
            <a:r>
              <a:rPr lang="en-US" altLang="ko-KR" dirty="0" err="1"/>
              <a:t>Ebook</a:t>
            </a:r>
            <a:r>
              <a:rPr lang="en-US" altLang="ko-KR" dirty="0"/>
              <a:t> read </a:t>
            </a:r>
            <a:r>
              <a:rPr lang="ko-KR" altLang="en-US" dirty="0"/>
              <a:t>페이지로 이동</a:t>
            </a:r>
            <a:endParaRPr lang="en-US" altLang="ko-KR" dirty="0"/>
          </a:p>
        </p:txBody>
      </p:sp>
      <p:sp>
        <p:nvSpPr>
          <p:cNvPr id="19" name="화살표: 굽음 18">
            <a:extLst>
              <a:ext uri="{FF2B5EF4-FFF2-40B4-BE49-F238E27FC236}">
                <a16:creationId xmlns:a16="http://schemas.microsoft.com/office/drawing/2014/main" id="{5FDB3BE1-5709-562F-6943-C1481C8825D6}"/>
              </a:ext>
            </a:extLst>
          </p:cNvPr>
          <p:cNvSpPr/>
          <p:nvPr/>
        </p:nvSpPr>
        <p:spPr>
          <a:xfrm>
            <a:off x="7407564" y="1550126"/>
            <a:ext cx="1002205" cy="119307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72A94F-08CA-1BF9-44C9-F075D16402B0}"/>
              </a:ext>
            </a:extLst>
          </p:cNvPr>
          <p:cNvSpPr txBox="1"/>
          <p:nvPr/>
        </p:nvSpPr>
        <p:spPr>
          <a:xfrm>
            <a:off x="8530544" y="1598951"/>
            <a:ext cx="249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도서 검색 기능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68F831AF-E2C7-EE26-6BB9-112AA17218F1}"/>
              </a:ext>
            </a:extLst>
          </p:cNvPr>
          <p:cNvSpPr/>
          <p:nvPr/>
        </p:nvSpPr>
        <p:spPr>
          <a:xfrm>
            <a:off x="365760" y="3169920"/>
            <a:ext cx="444138" cy="28128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C2BD2-E706-32C9-E9EC-1BDC4B8561C2}"/>
              </a:ext>
            </a:extLst>
          </p:cNvPr>
          <p:cNvSpPr txBox="1"/>
          <p:nvPr/>
        </p:nvSpPr>
        <p:spPr>
          <a:xfrm>
            <a:off x="-1" y="5982789"/>
            <a:ext cx="4432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Category_name</a:t>
            </a:r>
            <a:r>
              <a:rPr lang="ko-KR" altLang="en-US" dirty="0"/>
              <a:t> 클릭으로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en-US" altLang="ko-KR" dirty="0"/>
              <a:t>category </a:t>
            </a:r>
            <a:r>
              <a:rPr lang="ko-KR" altLang="en-US" dirty="0"/>
              <a:t>해당하는 </a:t>
            </a:r>
            <a:r>
              <a:rPr lang="en-US" altLang="ko-KR" dirty="0" err="1"/>
              <a:t>ebook</a:t>
            </a:r>
            <a:r>
              <a:rPr lang="en-US" altLang="ko-KR" dirty="0"/>
              <a:t> </a:t>
            </a:r>
            <a:r>
              <a:rPr lang="ko-KR" altLang="en-US" dirty="0"/>
              <a:t>목록 조회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D6564C-8A8C-80ED-AE49-5EEF0DFEB405}"/>
              </a:ext>
            </a:extLst>
          </p:cNvPr>
          <p:cNvSpPr txBox="1"/>
          <p:nvPr/>
        </p:nvSpPr>
        <p:spPr>
          <a:xfrm>
            <a:off x="0" y="0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3.4-1. </a:t>
            </a:r>
            <a:r>
              <a:rPr lang="en-US" altLang="ko-KR" dirty="0" err="1"/>
              <a:t>Ebook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430985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F4E910-DA79-5571-ED41-AE3BBFEB3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0"/>
            <a:ext cx="859591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935955-EEC2-70D9-45D4-CE29FBECEA39}"/>
              </a:ext>
            </a:extLst>
          </p:cNvPr>
          <p:cNvSpPr txBox="1"/>
          <p:nvPr/>
        </p:nvSpPr>
        <p:spPr>
          <a:xfrm>
            <a:off x="708135" y="5487524"/>
            <a:ext cx="142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좌측 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7D21A-2F8C-F810-7972-392A628902AF}"/>
              </a:ext>
            </a:extLst>
          </p:cNvPr>
          <p:cNvSpPr txBox="1"/>
          <p:nvPr/>
        </p:nvSpPr>
        <p:spPr>
          <a:xfrm>
            <a:off x="6810040" y="5557589"/>
            <a:ext cx="142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우측페이지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25A1D6-963E-6A64-E2BD-136E06A9AEDC}"/>
              </a:ext>
            </a:extLst>
          </p:cNvPr>
          <p:cNvSpPr txBox="1"/>
          <p:nvPr/>
        </p:nvSpPr>
        <p:spPr>
          <a:xfrm>
            <a:off x="2869312" y="6471092"/>
            <a:ext cx="249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쪽수 표시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2EE79B4-0D92-2CCB-8FFF-8FE4794E0560}"/>
              </a:ext>
            </a:extLst>
          </p:cNvPr>
          <p:cNvSpPr/>
          <p:nvPr/>
        </p:nvSpPr>
        <p:spPr>
          <a:xfrm>
            <a:off x="1492332" y="6567055"/>
            <a:ext cx="1209964" cy="166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CCF924-716D-16F2-3817-5AA1FD40C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0" y="3143210"/>
            <a:ext cx="676369" cy="5715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138AA-7DF0-DAB8-C418-3490786391DB}"/>
              </a:ext>
            </a:extLst>
          </p:cNvPr>
          <p:cNvSpPr txBox="1"/>
          <p:nvPr/>
        </p:nvSpPr>
        <p:spPr>
          <a:xfrm>
            <a:off x="9222376" y="3244334"/>
            <a:ext cx="282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이전</a:t>
            </a:r>
            <a:r>
              <a:rPr lang="en-US" altLang="ko-KR" dirty="0"/>
              <a:t>/</a:t>
            </a:r>
            <a:r>
              <a:rPr lang="ko-KR" altLang="en-US" dirty="0"/>
              <a:t>다음 페이지로 이동</a:t>
            </a:r>
          </a:p>
        </p:txBody>
      </p:sp>
      <p:sp>
        <p:nvSpPr>
          <p:cNvPr id="13" name="화살표: 아래로 구부러짐 12">
            <a:extLst>
              <a:ext uri="{FF2B5EF4-FFF2-40B4-BE49-F238E27FC236}">
                <a16:creationId xmlns:a16="http://schemas.microsoft.com/office/drawing/2014/main" id="{1672DC31-43EF-ED46-C33E-CEEFBD4356BD}"/>
              </a:ext>
            </a:extLst>
          </p:cNvPr>
          <p:cNvSpPr/>
          <p:nvPr/>
        </p:nvSpPr>
        <p:spPr>
          <a:xfrm>
            <a:off x="8891451" y="2773878"/>
            <a:ext cx="1428206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CA811-DAAB-DACE-60F1-9665EDF5F0F6}"/>
              </a:ext>
            </a:extLst>
          </p:cNvPr>
          <p:cNvSpPr txBox="1"/>
          <p:nvPr/>
        </p:nvSpPr>
        <p:spPr>
          <a:xfrm>
            <a:off x="522514" y="78377"/>
            <a:ext cx="322217" cy="269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화살표: 굽음 14">
            <a:extLst>
              <a:ext uri="{FF2B5EF4-FFF2-40B4-BE49-F238E27FC236}">
                <a16:creationId xmlns:a16="http://schemas.microsoft.com/office/drawing/2014/main" id="{3DB871DC-5802-FF97-39D3-6F133D8101F8}"/>
              </a:ext>
            </a:extLst>
          </p:cNvPr>
          <p:cNvSpPr/>
          <p:nvPr/>
        </p:nvSpPr>
        <p:spPr>
          <a:xfrm flipV="1">
            <a:off x="648362" y="348343"/>
            <a:ext cx="492461" cy="35705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416EE6-63AF-84CE-6325-B52EA4BFB053}"/>
              </a:ext>
            </a:extLst>
          </p:cNvPr>
          <p:cNvSpPr txBox="1"/>
          <p:nvPr/>
        </p:nvSpPr>
        <p:spPr>
          <a:xfrm>
            <a:off x="1140823" y="432732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</a:t>
            </a:r>
            <a:r>
              <a:rPr lang="ko-KR" altLang="en-US" dirty="0"/>
              <a:t>라이브러리로 이동</a:t>
            </a:r>
            <a:r>
              <a:rPr lang="en-US" altLang="ko-KR" dirty="0"/>
              <a:t>(</a:t>
            </a:r>
            <a:r>
              <a:rPr lang="ko-KR" altLang="en-US" dirty="0" err="1"/>
              <a:t>뒤로가기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6DCAD-8200-3166-C1BB-239B8BF1EE62}"/>
              </a:ext>
            </a:extLst>
          </p:cNvPr>
          <p:cNvSpPr txBox="1"/>
          <p:nvPr/>
        </p:nvSpPr>
        <p:spPr>
          <a:xfrm>
            <a:off x="9345129" y="28694"/>
            <a:ext cx="296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3.4-2. </a:t>
            </a:r>
            <a:r>
              <a:rPr lang="en-US" altLang="ko-KR" dirty="0" err="1"/>
              <a:t>Ebook</a:t>
            </a:r>
            <a:r>
              <a:rPr lang="en-US" altLang="ko-KR" dirty="0"/>
              <a:t> Reader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578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B3FC60-6E26-1F48-32EE-598CE4621972}"/>
              </a:ext>
            </a:extLst>
          </p:cNvPr>
          <p:cNvSpPr txBox="1"/>
          <p:nvPr/>
        </p:nvSpPr>
        <p:spPr>
          <a:xfrm>
            <a:off x="0" y="45522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도서조회 </a:t>
            </a:r>
            <a:r>
              <a:rPr lang="en-US" altLang="ko-KR" dirty="0"/>
              <a:t>(</a:t>
            </a:r>
            <a:r>
              <a:rPr lang="ko-KR" altLang="en-US" dirty="0" err="1"/>
              <a:t>메인페이지에서</a:t>
            </a:r>
            <a:r>
              <a:rPr lang="ko-KR" altLang="en-US" dirty="0"/>
              <a:t> 이동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761263-11FF-B7AD-0A83-E8734AE62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4518"/>
            <a:ext cx="8707065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1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35DB76-94D0-E9E5-E7B1-E9E86DA65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861"/>
            <a:ext cx="12192000" cy="5898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C903A2-27F9-E372-C13F-292EC102ABB7}"/>
              </a:ext>
            </a:extLst>
          </p:cNvPr>
          <p:cNvSpPr txBox="1"/>
          <p:nvPr/>
        </p:nvSpPr>
        <p:spPr>
          <a:xfrm>
            <a:off x="0" y="0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도서조회 </a:t>
            </a:r>
            <a:r>
              <a:rPr lang="en-US" altLang="ko-KR" dirty="0"/>
              <a:t>(</a:t>
            </a:r>
            <a:r>
              <a:rPr lang="ko-KR" altLang="en-US" dirty="0"/>
              <a:t>검색 메인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480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F9D09DD-822C-FEE2-D936-CFCFFBEA3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859" y="479454"/>
            <a:ext cx="4274141" cy="3534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F42B10-02C1-18C3-5549-3DDE41CB866E}"/>
              </a:ext>
            </a:extLst>
          </p:cNvPr>
          <p:cNvSpPr txBox="1"/>
          <p:nvPr/>
        </p:nvSpPr>
        <p:spPr>
          <a:xfrm>
            <a:off x="0" y="0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도서조회 </a:t>
            </a:r>
            <a:r>
              <a:rPr lang="en-US" altLang="ko-KR" dirty="0"/>
              <a:t>(</a:t>
            </a:r>
            <a:r>
              <a:rPr lang="ko-KR" altLang="en-US" dirty="0"/>
              <a:t>상세보기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88A373-1CD1-0098-A559-AC4F0E2B2BE4}"/>
              </a:ext>
            </a:extLst>
          </p:cNvPr>
          <p:cNvGrpSpPr/>
          <p:nvPr/>
        </p:nvGrpSpPr>
        <p:grpSpPr>
          <a:xfrm>
            <a:off x="0" y="391886"/>
            <a:ext cx="5226396" cy="5855302"/>
            <a:chOff x="0" y="391886"/>
            <a:chExt cx="5226396" cy="585530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7038B22-078C-6282-5815-782539D85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91886"/>
              <a:ext cx="5226396" cy="431727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2DF9D83-7A81-1D31-EED0-F74AC7ECA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709161"/>
              <a:ext cx="1162594" cy="59466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81CB10A-EBA0-36BB-77C8-AABA1B5D1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5303821"/>
              <a:ext cx="5166360" cy="94336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693D19C-4EF1-D6BA-BD9C-141F59AAA19B}"/>
              </a:ext>
            </a:extLst>
          </p:cNvPr>
          <p:cNvSpPr txBox="1"/>
          <p:nvPr/>
        </p:nvSpPr>
        <p:spPr>
          <a:xfrm>
            <a:off x="2801211" y="1226083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상단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EA955F-0ADC-1441-4E52-DDC2E7982B43}"/>
              </a:ext>
            </a:extLst>
          </p:cNvPr>
          <p:cNvSpPr txBox="1"/>
          <p:nvPr/>
        </p:nvSpPr>
        <p:spPr>
          <a:xfrm>
            <a:off x="7926934" y="184666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하단</a:t>
            </a:r>
          </a:p>
        </p:txBody>
      </p:sp>
    </p:spTree>
    <p:extLst>
      <p:ext uri="{BB962C8B-B14F-4D97-AF65-F5344CB8AC3E}">
        <p14:creationId xmlns:p14="http://schemas.microsoft.com/office/powerpoint/2010/main" val="3178758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8AB6A9F-2D13-442C-A874-4A0AEAC94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5D43EC39-E417-43C9-B8FF-1DE17379D965}"/>
              </a:ext>
            </a:extLst>
          </p:cNvPr>
          <p:cNvSpPr/>
          <p:nvPr/>
        </p:nvSpPr>
        <p:spPr>
          <a:xfrm>
            <a:off x="1744134" y="1837266"/>
            <a:ext cx="491066" cy="2734733"/>
          </a:xfrm>
          <a:prstGeom prst="leftBrace">
            <a:avLst>
              <a:gd name="adj1" fmla="val 13922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970AE-5535-45D3-8D28-040C24D45FC5}"/>
              </a:ext>
            </a:extLst>
          </p:cNvPr>
          <p:cNvSpPr txBox="1"/>
          <p:nvPr/>
        </p:nvSpPr>
        <p:spPr>
          <a:xfrm>
            <a:off x="143932" y="2742967"/>
            <a:ext cx="160020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</a:t>
            </a:r>
            <a:r>
              <a:rPr lang="ko-KR" altLang="en-US" dirty="0" err="1"/>
              <a:t>배송지</a:t>
            </a:r>
            <a:endParaRPr lang="en-US" altLang="ko-KR" dirty="0"/>
          </a:p>
          <a:p>
            <a:pPr algn="ctr"/>
            <a:r>
              <a:rPr lang="en-US" altLang="ko-KR" dirty="0"/>
              <a:t>2.</a:t>
            </a:r>
            <a:r>
              <a:rPr lang="ko-KR" altLang="en-US" dirty="0"/>
              <a:t>주문상품</a:t>
            </a:r>
            <a:endParaRPr lang="en-US" altLang="ko-KR" dirty="0"/>
          </a:p>
          <a:p>
            <a:pPr algn="ctr"/>
            <a:r>
              <a:rPr lang="en-US" altLang="ko-KR" dirty="0"/>
              <a:t>3.</a:t>
            </a:r>
            <a:r>
              <a:rPr lang="ko-KR" altLang="en-US" dirty="0"/>
              <a:t>사용할 쿠폰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BF299C-2483-E6FC-C57C-5E5EDB65F94E}"/>
              </a:ext>
            </a:extLst>
          </p:cNvPr>
          <p:cNvSpPr txBox="1"/>
          <p:nvPr/>
        </p:nvSpPr>
        <p:spPr>
          <a:xfrm>
            <a:off x="0" y="0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주문</a:t>
            </a:r>
          </a:p>
        </p:txBody>
      </p:sp>
    </p:spTree>
    <p:extLst>
      <p:ext uri="{BB962C8B-B14F-4D97-AF65-F5344CB8AC3E}">
        <p14:creationId xmlns:p14="http://schemas.microsoft.com/office/powerpoint/2010/main" val="277034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D76D5-D284-17CA-D9E8-324816B43F9E}"/>
              </a:ext>
            </a:extLst>
          </p:cNvPr>
          <p:cNvSpPr txBox="1"/>
          <p:nvPr/>
        </p:nvSpPr>
        <p:spPr>
          <a:xfrm>
            <a:off x="120599" y="130365"/>
            <a:ext cx="193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메인페이지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82C151-0168-975D-4825-E530964B6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802" y="0"/>
            <a:ext cx="764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57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0ACF816-E20D-4301-B366-9EB17FBBC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그래픽 6" descr="직선 화살표">
            <a:extLst>
              <a:ext uri="{FF2B5EF4-FFF2-40B4-BE49-F238E27FC236}">
                <a16:creationId xmlns:a16="http://schemas.microsoft.com/office/drawing/2014/main" id="{343878D2-EB9A-4FF1-85E6-11F472118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010257">
            <a:off x="7587122" y="2558630"/>
            <a:ext cx="591563" cy="59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52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DEE8FD0-5F87-424B-B633-8733074DF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1B3A4-5CAB-47C8-ADFF-73168E368DC3}"/>
              </a:ext>
            </a:extLst>
          </p:cNvPr>
          <p:cNvSpPr txBox="1"/>
          <p:nvPr/>
        </p:nvSpPr>
        <p:spPr>
          <a:xfrm>
            <a:off x="-25400" y="4548200"/>
            <a:ext cx="178646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등록 상품 정렬</a:t>
            </a: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03BCC5BE-B88C-4E1D-9FC7-F0AFF0446EE1}"/>
              </a:ext>
            </a:extLst>
          </p:cNvPr>
          <p:cNvSpPr/>
          <p:nvPr/>
        </p:nvSpPr>
        <p:spPr>
          <a:xfrm>
            <a:off x="1786466" y="2920999"/>
            <a:ext cx="440267" cy="3623733"/>
          </a:xfrm>
          <a:prstGeom prst="leftBrace">
            <a:avLst>
              <a:gd name="adj1" fmla="val 13375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242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4EFA0CF-DA92-44A0-8740-B84D37EE5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</p:spPr>
      </p:pic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C3837753-3047-4589-A573-0F6770FFEC09}"/>
              </a:ext>
            </a:extLst>
          </p:cNvPr>
          <p:cNvSpPr/>
          <p:nvPr/>
        </p:nvSpPr>
        <p:spPr>
          <a:xfrm>
            <a:off x="1735667" y="905931"/>
            <a:ext cx="516466" cy="4580467"/>
          </a:xfrm>
          <a:prstGeom prst="leftBrace">
            <a:avLst>
              <a:gd name="adj1" fmla="val 17339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8B3E5-504F-4C36-9D1F-56691208ABA9}"/>
              </a:ext>
            </a:extLst>
          </p:cNvPr>
          <p:cNvSpPr txBox="1"/>
          <p:nvPr/>
        </p:nvSpPr>
        <p:spPr>
          <a:xfrm>
            <a:off x="1" y="2595999"/>
            <a:ext cx="1706034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사용할 쿠폰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쿠폰으로 </a:t>
            </a:r>
            <a:endParaRPr lang="en-US" altLang="ko-KR" dirty="0"/>
          </a:p>
          <a:p>
            <a:r>
              <a:rPr lang="ko-KR" altLang="en-US" dirty="0"/>
              <a:t>사용할 금액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 err="1"/>
              <a:t>기프트카드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393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093312F-96EE-4234-A733-D1962A59A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759CEB9E-7CD3-4092-9BF9-271958525841}"/>
              </a:ext>
            </a:extLst>
          </p:cNvPr>
          <p:cNvSpPr/>
          <p:nvPr/>
        </p:nvSpPr>
        <p:spPr>
          <a:xfrm>
            <a:off x="1837267" y="2463800"/>
            <a:ext cx="406400" cy="408093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6A65F-CE70-410C-ADBC-11FB4470F4C7}"/>
              </a:ext>
            </a:extLst>
          </p:cNvPr>
          <p:cNvSpPr txBox="1"/>
          <p:nvPr/>
        </p:nvSpPr>
        <p:spPr>
          <a:xfrm>
            <a:off x="156634" y="4319600"/>
            <a:ext cx="1651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결제 수단</a:t>
            </a:r>
          </a:p>
        </p:txBody>
      </p:sp>
    </p:spTree>
    <p:extLst>
      <p:ext uri="{BB962C8B-B14F-4D97-AF65-F5344CB8AC3E}">
        <p14:creationId xmlns:p14="http://schemas.microsoft.com/office/powerpoint/2010/main" val="2018945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6B391D-2350-45E5-973F-21900A048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6" name="설명선: 왼쪽 화살표 5">
            <a:extLst>
              <a:ext uri="{FF2B5EF4-FFF2-40B4-BE49-F238E27FC236}">
                <a16:creationId xmlns:a16="http://schemas.microsoft.com/office/drawing/2014/main" id="{6DE59767-7A44-4E01-A3F8-59E412B78AEE}"/>
              </a:ext>
            </a:extLst>
          </p:cNvPr>
          <p:cNvSpPr/>
          <p:nvPr/>
        </p:nvSpPr>
        <p:spPr>
          <a:xfrm>
            <a:off x="7992532" y="2133600"/>
            <a:ext cx="3945467" cy="2590800"/>
          </a:xfrm>
          <a:prstGeom prst="leftArrowCallou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4353B-A0FC-4F7F-B1BD-3A65B5F0F163}"/>
              </a:ext>
            </a:extLst>
          </p:cNvPr>
          <p:cNvSpPr txBox="1"/>
          <p:nvPr/>
        </p:nvSpPr>
        <p:spPr>
          <a:xfrm>
            <a:off x="9372600" y="3198167"/>
            <a:ext cx="256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결제 완료 화면</a:t>
            </a:r>
          </a:p>
        </p:txBody>
      </p:sp>
    </p:spTree>
    <p:extLst>
      <p:ext uri="{BB962C8B-B14F-4D97-AF65-F5344CB8AC3E}">
        <p14:creationId xmlns:p14="http://schemas.microsoft.com/office/powerpoint/2010/main" val="93477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BC6C6C4-1A06-7EB6-F901-F1B8E83F4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7933" cy="5414591"/>
          </a:xfrm>
          <a:prstGeom prst="rect">
            <a:avLst/>
          </a:prstGeom>
        </p:spPr>
      </p:pic>
      <p:sp>
        <p:nvSpPr>
          <p:cNvPr id="20" name="화살표: 굽음 19">
            <a:extLst>
              <a:ext uri="{FF2B5EF4-FFF2-40B4-BE49-F238E27FC236}">
                <a16:creationId xmlns:a16="http://schemas.microsoft.com/office/drawing/2014/main" id="{39387D0A-8B9E-AE01-B448-D5083604065A}"/>
              </a:ext>
            </a:extLst>
          </p:cNvPr>
          <p:cNvSpPr/>
          <p:nvPr/>
        </p:nvSpPr>
        <p:spPr>
          <a:xfrm>
            <a:off x="787400" y="3429000"/>
            <a:ext cx="660400" cy="66886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EB319-0B3E-FD4B-63D8-A31DD6FDD9D7}"/>
              </a:ext>
            </a:extLst>
          </p:cNvPr>
          <p:cNvSpPr txBox="1"/>
          <p:nvPr/>
        </p:nvSpPr>
        <p:spPr>
          <a:xfrm>
            <a:off x="1549400" y="3259666"/>
            <a:ext cx="2201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버튼 클릭 시 </a:t>
            </a:r>
            <a:r>
              <a:rPr lang="en-US" altLang="ko-KR" sz="1600" dirty="0"/>
              <a:t>1:1 </a:t>
            </a:r>
            <a:r>
              <a:rPr lang="ko-KR" altLang="en-US" sz="1600" dirty="0"/>
              <a:t>문의 작성 페이지로 이동</a:t>
            </a:r>
          </a:p>
        </p:txBody>
      </p:sp>
      <p:sp>
        <p:nvSpPr>
          <p:cNvPr id="24" name="화살표: 굽음 23">
            <a:extLst>
              <a:ext uri="{FF2B5EF4-FFF2-40B4-BE49-F238E27FC236}">
                <a16:creationId xmlns:a16="http://schemas.microsoft.com/office/drawing/2014/main" id="{2C20164C-B20F-B1D1-1456-109D7413BBE8}"/>
              </a:ext>
            </a:extLst>
          </p:cNvPr>
          <p:cNvSpPr/>
          <p:nvPr/>
        </p:nvSpPr>
        <p:spPr>
          <a:xfrm flipV="1">
            <a:off x="2142066" y="5274921"/>
            <a:ext cx="660400" cy="6560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7F20EE-AC71-AB8F-7E2A-8842A84A09B5}"/>
              </a:ext>
            </a:extLst>
          </p:cNvPr>
          <p:cNvSpPr txBox="1"/>
          <p:nvPr/>
        </p:nvSpPr>
        <p:spPr>
          <a:xfrm>
            <a:off x="2802466" y="5545055"/>
            <a:ext cx="2201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버튼 클릭 시 </a:t>
            </a:r>
            <a:r>
              <a:rPr lang="en-US" altLang="ko-KR" sz="1600" dirty="0"/>
              <a:t>1:1 </a:t>
            </a:r>
            <a:r>
              <a:rPr lang="ko-KR" altLang="en-US" sz="1600" dirty="0"/>
              <a:t>문의 내역 페이지로 이동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8095FA5-C453-A6CE-F8D9-15A46D890105}"/>
              </a:ext>
            </a:extLst>
          </p:cNvPr>
          <p:cNvSpPr/>
          <p:nvPr/>
        </p:nvSpPr>
        <p:spPr>
          <a:xfrm>
            <a:off x="5918200" y="1210733"/>
            <a:ext cx="728133" cy="431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DB1461-07F9-8CD7-DE21-497ADEA7D707}"/>
              </a:ext>
            </a:extLst>
          </p:cNvPr>
          <p:cNvSpPr txBox="1"/>
          <p:nvPr/>
        </p:nvSpPr>
        <p:spPr>
          <a:xfrm>
            <a:off x="6646333" y="1134245"/>
            <a:ext cx="279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검색 시 해당 문자열 포함한 질문 리스트 목록으로 이동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A928053-F661-86E4-0A1B-5F1455F93EF4}"/>
              </a:ext>
            </a:extLst>
          </p:cNvPr>
          <p:cNvSpPr/>
          <p:nvPr/>
        </p:nvSpPr>
        <p:spPr>
          <a:xfrm>
            <a:off x="6282266" y="2167466"/>
            <a:ext cx="728133" cy="431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713B44-5A13-78B1-19BF-AC6FDC9F5DE7}"/>
              </a:ext>
            </a:extLst>
          </p:cNvPr>
          <p:cNvSpPr txBox="1"/>
          <p:nvPr/>
        </p:nvSpPr>
        <p:spPr>
          <a:xfrm>
            <a:off x="7124699" y="2090978"/>
            <a:ext cx="2992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클릭 시 해당 </a:t>
            </a:r>
            <a:r>
              <a:rPr lang="ko-KR" altLang="en-US" sz="1600" dirty="0" err="1"/>
              <a:t>해당</a:t>
            </a:r>
            <a:r>
              <a:rPr lang="ko-KR" altLang="en-US" sz="1600" dirty="0"/>
              <a:t> 카테고리의 질문 </a:t>
            </a:r>
            <a:r>
              <a:rPr lang="en-US" altLang="ko-KR" sz="1600" dirty="0"/>
              <a:t>FAQ</a:t>
            </a:r>
            <a:r>
              <a:rPr lang="ko-KR" altLang="en-US" sz="1600" dirty="0"/>
              <a:t> 목록으로 이동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90CB850-4838-3E1F-D0FB-6A92C0432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336" y="1281686"/>
            <a:ext cx="1457325" cy="536257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664792D-F649-D633-8F4C-701381374B29}"/>
              </a:ext>
            </a:extLst>
          </p:cNvPr>
          <p:cNvSpPr txBox="1"/>
          <p:nvPr/>
        </p:nvSpPr>
        <p:spPr>
          <a:xfrm>
            <a:off x="1549400" y="0"/>
            <a:ext cx="75179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6. </a:t>
            </a:r>
            <a:r>
              <a:rPr lang="ko-KR" altLang="en-US" dirty="0">
                <a:ea typeface="맑은 고딕"/>
              </a:rPr>
              <a:t>고객센터 페이지 </a:t>
            </a:r>
            <a:r>
              <a:rPr lang="en-US" altLang="ko-KR" dirty="0">
                <a:ea typeface="맑은 고딕"/>
              </a:rPr>
              <a:t>-&gt; </a:t>
            </a:r>
            <a:r>
              <a:rPr lang="ko-KR" altLang="en-US" dirty="0">
                <a:ea typeface="맑은 고딕"/>
              </a:rPr>
              <a:t>문의페이지는 마이페이지</a:t>
            </a:r>
            <a:r>
              <a:rPr lang="en-US" altLang="ko-KR" dirty="0">
                <a:ea typeface="맑은 고딕"/>
              </a:rPr>
              <a:t>-</a:t>
            </a:r>
            <a:r>
              <a:rPr lang="ko-KR" altLang="en-US" dirty="0">
                <a:ea typeface="맑은 고딕"/>
              </a:rPr>
              <a:t>문의 와 동일함</a:t>
            </a:r>
            <a:r>
              <a:rPr lang="en-US" altLang="ko-KR" dirty="0">
                <a:ea typeface="맑은 고딕"/>
              </a:rPr>
              <a:t>.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6D85B1-E2B8-960B-3FFD-6DD7C0DD4A18}"/>
              </a:ext>
            </a:extLst>
          </p:cNvPr>
          <p:cNvSpPr txBox="1"/>
          <p:nvPr/>
        </p:nvSpPr>
        <p:spPr>
          <a:xfrm>
            <a:off x="9685868" y="710912"/>
            <a:ext cx="266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마이페이지 사이드바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693D5B5A-67C1-F7F6-6BCB-70391355CB7C}"/>
              </a:ext>
            </a:extLst>
          </p:cNvPr>
          <p:cNvCxnSpPr/>
          <p:nvPr/>
        </p:nvCxnSpPr>
        <p:spPr>
          <a:xfrm rot="10800000">
            <a:off x="3886201" y="3505201"/>
            <a:ext cx="6417733" cy="2150533"/>
          </a:xfrm>
          <a:prstGeom prst="bentConnector3">
            <a:avLst>
              <a:gd name="adj1" fmla="val 113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57DAF51-C2ED-8D59-117C-4CDC7040EFB4}"/>
              </a:ext>
            </a:extLst>
          </p:cNvPr>
          <p:cNvCxnSpPr/>
          <p:nvPr/>
        </p:nvCxnSpPr>
        <p:spPr>
          <a:xfrm flipH="1">
            <a:off x="5003799" y="5930929"/>
            <a:ext cx="5300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792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409BB8-D12D-403A-00B3-D7F5538A3885}"/>
              </a:ext>
            </a:extLst>
          </p:cNvPr>
          <p:cNvSpPr txBox="1"/>
          <p:nvPr/>
        </p:nvSpPr>
        <p:spPr>
          <a:xfrm>
            <a:off x="0" y="5899"/>
            <a:ext cx="46705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6.2. </a:t>
            </a:r>
            <a:r>
              <a:rPr lang="ko-KR" altLang="en-US" dirty="0">
                <a:ea typeface="맑은 고딕"/>
              </a:rPr>
              <a:t>고객센터 페이지 (자주 묻는 질문)</a:t>
            </a:r>
            <a:endParaRPr lang="ko-KR" altLang="en-US" dirty="0"/>
          </a:p>
        </p:txBody>
      </p: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443F4B6-C8DD-6ED9-3FEF-D58110D5A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86" y="638253"/>
            <a:ext cx="6113079" cy="2691148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02AE279-36F0-816A-A9DC-308E72314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45" y="1954088"/>
            <a:ext cx="5160579" cy="246372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D6C701C-B06F-BD07-40E7-141476266667}"/>
              </a:ext>
            </a:extLst>
          </p:cNvPr>
          <p:cNvSpPr/>
          <p:nvPr/>
        </p:nvSpPr>
        <p:spPr>
          <a:xfrm>
            <a:off x="5163207" y="2108637"/>
            <a:ext cx="1202120" cy="295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63075-C739-0508-1E71-699D4C9AAE22}"/>
              </a:ext>
            </a:extLst>
          </p:cNvPr>
          <p:cNvSpPr txBox="1"/>
          <p:nvPr/>
        </p:nvSpPr>
        <p:spPr>
          <a:xfrm>
            <a:off x="289034" y="3632637"/>
            <a:ext cx="582010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자주 묻는 질문에서 질문의 제목을 클릭하면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하단에 질문의 내용이 표시된다.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Or </a:t>
            </a:r>
          </a:p>
          <a:p>
            <a:r>
              <a:rPr lang="ko-KR" altLang="en-US" dirty="0">
                <a:ea typeface="맑은 고딕"/>
              </a:rPr>
              <a:t>상세페이지로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670565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8B74E4-F57F-BDF0-9BE3-BE981FF03A60}"/>
              </a:ext>
            </a:extLst>
          </p:cNvPr>
          <p:cNvSpPr txBox="1"/>
          <p:nvPr/>
        </p:nvSpPr>
        <p:spPr>
          <a:xfrm>
            <a:off x="-13987" y="-17927"/>
            <a:ext cx="374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Admin </a:t>
            </a:r>
            <a:r>
              <a:rPr lang="ko-KR" altLang="en-US" dirty="0"/>
              <a:t>사이트 맵 예상도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6B6BC7-A13E-7B95-9CE6-3100818E33E8}"/>
              </a:ext>
            </a:extLst>
          </p:cNvPr>
          <p:cNvSpPr txBox="1"/>
          <p:nvPr/>
        </p:nvSpPr>
        <p:spPr>
          <a:xfrm>
            <a:off x="5361577" y="445709"/>
            <a:ext cx="77585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메인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C8AA7-BBF6-CEE0-2431-0212D751D479}"/>
              </a:ext>
            </a:extLst>
          </p:cNvPr>
          <p:cNvSpPr txBox="1"/>
          <p:nvPr/>
        </p:nvSpPr>
        <p:spPr>
          <a:xfrm>
            <a:off x="616199" y="1263411"/>
            <a:ext cx="12648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5FCC60-D2E4-B4FE-F178-5D41E7E9B580}"/>
              </a:ext>
            </a:extLst>
          </p:cNvPr>
          <p:cNvSpPr txBox="1"/>
          <p:nvPr/>
        </p:nvSpPr>
        <p:spPr>
          <a:xfrm>
            <a:off x="868747" y="2006869"/>
            <a:ext cx="12648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상품목록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7BB7391-8C73-75AA-3651-C9B5FF87F9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0494" y="1803282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F4B51D01-14EF-8AA4-127B-DDC360A568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7330" y="3131069"/>
            <a:ext cx="663428" cy="217714"/>
          </a:xfrm>
          <a:prstGeom prst="bentConnector3">
            <a:avLst>
              <a:gd name="adj1" fmla="val 985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102D59-DDB6-3F19-6D25-F654B50CBE94}"/>
              </a:ext>
            </a:extLst>
          </p:cNvPr>
          <p:cNvSpPr txBox="1"/>
          <p:nvPr/>
        </p:nvSpPr>
        <p:spPr>
          <a:xfrm>
            <a:off x="868747" y="4866294"/>
            <a:ext cx="176124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56EB84C8-1D98-7570-2AF0-D7B23553FD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-678223" y="3503990"/>
            <a:ext cx="2868173" cy="225765"/>
          </a:xfrm>
          <a:prstGeom prst="bentConnector3">
            <a:avLst>
              <a:gd name="adj1" fmla="val 999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25B7130-9FD5-A935-98CE-223C8EFDAED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648" y="2544232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36623FD-EC05-EF8A-688F-4C71159D665D}"/>
              </a:ext>
            </a:extLst>
          </p:cNvPr>
          <p:cNvSpPr txBox="1"/>
          <p:nvPr/>
        </p:nvSpPr>
        <p:spPr>
          <a:xfrm>
            <a:off x="1177901" y="2750327"/>
            <a:ext cx="12648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상품등록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109D7F-625B-0A51-78A4-204026D294FA}"/>
              </a:ext>
            </a:extLst>
          </p:cNvPr>
          <p:cNvSpPr txBox="1"/>
          <p:nvPr/>
        </p:nvSpPr>
        <p:spPr>
          <a:xfrm>
            <a:off x="1177900" y="3384172"/>
            <a:ext cx="12648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상품수정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98E5C19-5DFD-45D3-46C6-30E6D66FC00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1602" y="5317292"/>
            <a:ext cx="736574" cy="217716"/>
          </a:xfrm>
          <a:prstGeom prst="bentConnector3">
            <a:avLst>
              <a:gd name="adj1" fmla="val 996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76DA195-E7FC-C4E0-65F7-975AC4E82D62}"/>
              </a:ext>
            </a:extLst>
          </p:cNvPr>
          <p:cNvSpPr txBox="1"/>
          <p:nvPr/>
        </p:nvSpPr>
        <p:spPr>
          <a:xfrm>
            <a:off x="868746" y="5616674"/>
            <a:ext cx="10993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재고관리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F62C1ACE-33D0-6E20-DC62-6AF921D6415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1602" y="6048758"/>
            <a:ext cx="736574" cy="217716"/>
          </a:xfrm>
          <a:prstGeom prst="bentConnector3">
            <a:avLst>
              <a:gd name="adj1" fmla="val 996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6A1B471-2590-B038-FA5A-4BD8A283EFAF}"/>
              </a:ext>
            </a:extLst>
          </p:cNvPr>
          <p:cNvSpPr txBox="1"/>
          <p:nvPr/>
        </p:nvSpPr>
        <p:spPr>
          <a:xfrm>
            <a:off x="868745" y="6367054"/>
            <a:ext cx="166544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상품문의 관리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76A6E28-4BF4-F397-CFF3-3C4E7CF17546}"/>
              </a:ext>
            </a:extLst>
          </p:cNvPr>
          <p:cNvSpPr txBox="1"/>
          <p:nvPr/>
        </p:nvSpPr>
        <p:spPr>
          <a:xfrm>
            <a:off x="3517075" y="1268970"/>
            <a:ext cx="12648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주문관리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6BFE35-E651-F104-451A-022E9959359D}"/>
              </a:ext>
            </a:extLst>
          </p:cNvPr>
          <p:cNvSpPr txBox="1"/>
          <p:nvPr/>
        </p:nvSpPr>
        <p:spPr>
          <a:xfrm>
            <a:off x="3839560" y="2006868"/>
            <a:ext cx="12648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주문목록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D69D1AEA-E613-887B-E71F-C745C886489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1307" y="1803281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4547BFB-B68B-1C9C-B978-8DE25AEC444A}"/>
              </a:ext>
            </a:extLst>
          </p:cNvPr>
          <p:cNvSpPr txBox="1"/>
          <p:nvPr/>
        </p:nvSpPr>
        <p:spPr>
          <a:xfrm>
            <a:off x="3556795" y="2400137"/>
            <a:ext cx="1967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주문취소를 목록 내에서 처리할 지</a:t>
            </a:r>
            <a:r>
              <a:rPr lang="en-US" altLang="ko-KR" sz="1200" dirty="0"/>
              <a:t>, </a:t>
            </a:r>
            <a:r>
              <a:rPr lang="ko-KR" altLang="en-US" sz="1200" dirty="0"/>
              <a:t>따로 뺄 지는 이후에 처리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D6BAA9-34C8-28EC-E745-44BB48124D33}"/>
              </a:ext>
            </a:extLst>
          </p:cNvPr>
          <p:cNvSpPr txBox="1"/>
          <p:nvPr/>
        </p:nvSpPr>
        <p:spPr>
          <a:xfrm>
            <a:off x="5785524" y="1276706"/>
            <a:ext cx="12648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통계분석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1F3BDC-9317-29E2-2572-465702E9071A}"/>
              </a:ext>
            </a:extLst>
          </p:cNvPr>
          <p:cNvSpPr txBox="1"/>
          <p:nvPr/>
        </p:nvSpPr>
        <p:spPr>
          <a:xfrm>
            <a:off x="6108009" y="2014604"/>
            <a:ext cx="109939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상품별</a:t>
            </a:r>
            <a:endParaRPr lang="en-US" altLang="ko-KR" dirty="0"/>
          </a:p>
          <a:p>
            <a:r>
              <a:rPr lang="ko-KR" altLang="en-US" dirty="0"/>
              <a:t>매출통계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98210EA1-3621-B2E4-788A-24B4075A00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19756" y="1811017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012B9624-A165-605E-735C-47F6A18D4291}"/>
              </a:ext>
            </a:extLst>
          </p:cNvPr>
          <p:cNvCxnSpPr>
            <a:cxnSpLocks/>
            <a:endCxn id="56" idx="1"/>
          </p:cNvCxnSpPr>
          <p:nvPr/>
        </p:nvCxnSpPr>
        <p:spPr>
          <a:xfrm rot="16200000" flipH="1">
            <a:off x="5373000" y="2707816"/>
            <a:ext cx="1252302" cy="2177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9546DF5-B069-A2EE-458A-DECFB49D9C4A}"/>
              </a:ext>
            </a:extLst>
          </p:cNvPr>
          <p:cNvSpPr txBox="1"/>
          <p:nvPr/>
        </p:nvSpPr>
        <p:spPr>
          <a:xfrm>
            <a:off x="6108009" y="3119659"/>
            <a:ext cx="109939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날짜별</a:t>
            </a:r>
            <a:r>
              <a:rPr lang="ko-KR" altLang="en-US" dirty="0"/>
              <a:t> 매출통계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378FE0-9F20-3560-E3F9-F4AC9A850ACD}"/>
              </a:ext>
            </a:extLst>
          </p:cNvPr>
          <p:cNvSpPr txBox="1"/>
          <p:nvPr/>
        </p:nvSpPr>
        <p:spPr>
          <a:xfrm>
            <a:off x="7932187" y="1263410"/>
            <a:ext cx="66317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공지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9327C9-ACE5-8E67-9FEE-1CF52414D2FE}"/>
              </a:ext>
            </a:extLst>
          </p:cNvPr>
          <p:cNvSpPr txBox="1"/>
          <p:nvPr/>
        </p:nvSpPr>
        <p:spPr>
          <a:xfrm>
            <a:off x="8277238" y="2006868"/>
            <a:ext cx="10993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공지사항</a:t>
            </a: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96EFA915-6465-EE9E-DA9D-10AC5BD8AD7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88985" y="1803281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8C992FE5-E7DC-363A-4D6F-C6D88E6C7D67}"/>
              </a:ext>
            </a:extLst>
          </p:cNvPr>
          <p:cNvCxnSpPr>
            <a:cxnSpLocks/>
            <a:endCxn id="62" idx="1"/>
          </p:cNvCxnSpPr>
          <p:nvPr/>
        </p:nvCxnSpPr>
        <p:spPr>
          <a:xfrm rot="16200000" flipH="1">
            <a:off x="7611479" y="2630830"/>
            <a:ext cx="1113802" cy="2177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2954708-2506-89EB-CF90-01E9510BF650}"/>
              </a:ext>
            </a:extLst>
          </p:cNvPr>
          <p:cNvSpPr txBox="1"/>
          <p:nvPr/>
        </p:nvSpPr>
        <p:spPr>
          <a:xfrm>
            <a:off x="8277238" y="3111923"/>
            <a:ext cx="10993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5403F4D-19FD-3DCC-8E01-C2A0EF7E5E74}"/>
              </a:ext>
            </a:extLst>
          </p:cNvPr>
          <p:cNvCxnSpPr>
            <a:endCxn id="6" idx="0"/>
          </p:cNvCxnSpPr>
          <p:nvPr/>
        </p:nvCxnSpPr>
        <p:spPr>
          <a:xfrm flipH="1">
            <a:off x="1248626" y="815041"/>
            <a:ext cx="4275513" cy="448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2F2BDD7-0A95-B19C-C9E9-61CDFAFBB25A}"/>
              </a:ext>
            </a:extLst>
          </p:cNvPr>
          <p:cNvCxnSpPr>
            <a:stCxn id="5" idx="2"/>
            <a:endCxn id="47" idx="0"/>
          </p:cNvCxnSpPr>
          <p:nvPr/>
        </p:nvCxnSpPr>
        <p:spPr>
          <a:xfrm flipH="1">
            <a:off x="4149502" y="815041"/>
            <a:ext cx="1600002" cy="453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1C3A1AC-E08C-D5DD-0C4A-1875ABA4F4BE}"/>
              </a:ext>
            </a:extLst>
          </p:cNvPr>
          <p:cNvCxnSpPr>
            <a:stCxn id="5" idx="2"/>
            <a:endCxn id="51" idx="0"/>
          </p:cNvCxnSpPr>
          <p:nvPr/>
        </p:nvCxnSpPr>
        <p:spPr>
          <a:xfrm>
            <a:off x="5749504" y="815041"/>
            <a:ext cx="668447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3764AA8-68A3-DD92-9248-DF6CF53FF9E4}"/>
              </a:ext>
            </a:extLst>
          </p:cNvPr>
          <p:cNvCxnSpPr>
            <a:endCxn id="58" idx="0"/>
          </p:cNvCxnSpPr>
          <p:nvPr/>
        </p:nvCxnSpPr>
        <p:spPr>
          <a:xfrm>
            <a:off x="5890293" y="815041"/>
            <a:ext cx="2373481" cy="448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18F265C-EC6C-A12E-733A-85DD9E5E9226}"/>
              </a:ext>
            </a:extLst>
          </p:cNvPr>
          <p:cNvSpPr txBox="1"/>
          <p:nvPr/>
        </p:nvSpPr>
        <p:spPr>
          <a:xfrm>
            <a:off x="7932187" y="3609258"/>
            <a:ext cx="166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공지사항 내에서 카테고리에 이벤트를 넣으면 되지 않을까 싶다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A86E056-17E4-CCFA-B351-EE029A955527}"/>
              </a:ext>
            </a:extLst>
          </p:cNvPr>
          <p:cNvCxnSpPr>
            <a:cxnSpLocks/>
          </p:cNvCxnSpPr>
          <p:nvPr/>
        </p:nvCxnSpPr>
        <p:spPr>
          <a:xfrm>
            <a:off x="6120672" y="810748"/>
            <a:ext cx="4268654" cy="47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64F2C20-B079-16D8-3601-F724D83AA155}"/>
              </a:ext>
            </a:extLst>
          </p:cNvPr>
          <p:cNvSpPr txBox="1"/>
          <p:nvPr/>
        </p:nvSpPr>
        <p:spPr>
          <a:xfrm>
            <a:off x="9934227" y="1263409"/>
            <a:ext cx="164157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프로모션 관리</a:t>
            </a:r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CA4F5F4-FFFF-2C1A-2DC2-93C8AEEE31E9}"/>
              </a:ext>
            </a:extLst>
          </p:cNvPr>
          <p:cNvSpPr txBox="1"/>
          <p:nvPr/>
        </p:nvSpPr>
        <p:spPr>
          <a:xfrm>
            <a:off x="10337609" y="2006868"/>
            <a:ext cx="10993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쿠폰</a:t>
            </a: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D2F125D0-DFEA-08EB-2FF3-0809B83CD1CC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49356" y="1803281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225DFD4E-6A35-7CA1-5BCD-331FC4E2D260}"/>
              </a:ext>
            </a:extLst>
          </p:cNvPr>
          <p:cNvCxnSpPr>
            <a:cxnSpLocks/>
            <a:endCxn id="78" idx="1"/>
          </p:cNvCxnSpPr>
          <p:nvPr/>
        </p:nvCxnSpPr>
        <p:spPr>
          <a:xfrm rot="16200000" flipH="1">
            <a:off x="9671850" y="2630830"/>
            <a:ext cx="1113802" cy="2177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1548C56-0235-DC23-CED3-46E1D9948415}"/>
              </a:ext>
            </a:extLst>
          </p:cNvPr>
          <p:cNvSpPr txBox="1"/>
          <p:nvPr/>
        </p:nvSpPr>
        <p:spPr>
          <a:xfrm>
            <a:off x="10337609" y="3111923"/>
            <a:ext cx="10993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도서할인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60E45B-0BCB-7988-2D33-B075815855D3}"/>
              </a:ext>
            </a:extLst>
          </p:cNvPr>
          <p:cNvSpPr txBox="1"/>
          <p:nvPr/>
        </p:nvSpPr>
        <p:spPr>
          <a:xfrm>
            <a:off x="10119893" y="3621854"/>
            <a:ext cx="166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쿠폰과 할인은 별개로써 중복 적용이 가능하다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B3E9440E-02C2-B8F7-406E-0780F25475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647" y="3739691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6A0B985-8A7A-E88D-8A96-15408A78A16C}"/>
              </a:ext>
            </a:extLst>
          </p:cNvPr>
          <p:cNvSpPr txBox="1"/>
          <p:nvPr/>
        </p:nvSpPr>
        <p:spPr>
          <a:xfrm>
            <a:off x="1177900" y="3945786"/>
            <a:ext cx="12648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상품목록</a:t>
            </a:r>
          </a:p>
        </p:txBody>
      </p:sp>
    </p:spTree>
    <p:extLst>
      <p:ext uri="{BB962C8B-B14F-4D97-AF65-F5344CB8AC3E}">
        <p14:creationId xmlns:p14="http://schemas.microsoft.com/office/powerpoint/2010/main" val="3882872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EEF10A-655E-CC7A-EB14-65CE4ED6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30622"/>
            <a:ext cx="4716402" cy="490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01D65D-9CC3-6B4A-E570-770380E4CAA7}"/>
              </a:ext>
            </a:extLst>
          </p:cNvPr>
          <p:cNvSpPr txBox="1"/>
          <p:nvPr/>
        </p:nvSpPr>
        <p:spPr>
          <a:xfrm>
            <a:off x="36286" y="2255762"/>
            <a:ext cx="1705428" cy="278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BF316E-F876-9CFB-E701-3B90A24F906E}"/>
              </a:ext>
            </a:extLst>
          </p:cNvPr>
          <p:cNvSpPr txBox="1"/>
          <p:nvPr/>
        </p:nvSpPr>
        <p:spPr>
          <a:xfrm>
            <a:off x="4462528" y="3366399"/>
            <a:ext cx="24976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상품등록을 클릭하면</a:t>
            </a:r>
            <a:endParaRPr lang="ko-KR" dirty="0"/>
          </a:p>
          <a:p>
            <a:r>
              <a:rPr lang="ko-KR" altLang="en-US" dirty="0">
                <a:ea typeface="맑은 고딕"/>
              </a:rPr>
              <a:t>상품등록창으로 이동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2241BDA-145F-22E9-054F-5889DE979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051" y="585417"/>
            <a:ext cx="5035865" cy="5792492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949A5D0-80AC-E714-28C6-E24C917C1D64}"/>
              </a:ext>
            </a:extLst>
          </p:cNvPr>
          <p:cNvSpPr/>
          <p:nvPr/>
        </p:nvSpPr>
        <p:spPr>
          <a:xfrm>
            <a:off x="1885627" y="2884333"/>
            <a:ext cx="5153186" cy="29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EB837F-21CC-30B1-2D45-6DABD300A5EC}"/>
              </a:ext>
            </a:extLst>
          </p:cNvPr>
          <p:cNvSpPr txBox="1"/>
          <p:nvPr/>
        </p:nvSpPr>
        <p:spPr>
          <a:xfrm>
            <a:off x="38830" y="-292"/>
            <a:ext cx="36434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1.1</a:t>
            </a:r>
            <a:r>
              <a:rPr lang="ko-KR" altLang="en-US" dirty="0">
                <a:ea typeface="맑은 고딕"/>
              </a:rPr>
              <a:t>. </a:t>
            </a:r>
            <a:r>
              <a:rPr lang="ko-KR" altLang="en-US" dirty="0" err="1">
                <a:ea typeface="맑은 고딕"/>
              </a:rPr>
              <a:t>어드민</a:t>
            </a:r>
            <a:r>
              <a:rPr lang="ko-KR" altLang="en-US" dirty="0">
                <a:ea typeface="맑은 고딕"/>
              </a:rPr>
              <a:t> 상품관리</a:t>
            </a:r>
            <a:r>
              <a:rPr lang="en-US" altLang="ko-KR" dirty="0">
                <a:ea typeface="맑은 고딕"/>
              </a:rPr>
              <a:t>-</a:t>
            </a:r>
            <a:r>
              <a:rPr lang="ko-KR" altLang="en-US" dirty="0">
                <a:ea typeface="맑은 고딕"/>
              </a:rPr>
              <a:t>상품등록</a:t>
            </a:r>
          </a:p>
        </p:txBody>
      </p:sp>
    </p:spTree>
    <p:extLst>
      <p:ext uri="{BB962C8B-B14F-4D97-AF65-F5344CB8AC3E}">
        <p14:creationId xmlns:p14="http://schemas.microsoft.com/office/powerpoint/2010/main" val="689359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FA5DB67-DB27-753A-4C55-744DF230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860"/>
            <a:ext cx="3860577" cy="444284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2D92234-0722-D05F-34AD-43C45CD74883}"/>
              </a:ext>
            </a:extLst>
          </p:cNvPr>
          <p:cNvSpPr/>
          <p:nvPr/>
        </p:nvSpPr>
        <p:spPr>
          <a:xfrm>
            <a:off x="3745423" y="2226115"/>
            <a:ext cx="2809067" cy="329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DA177AE4-1673-30D9-EFCB-4CA9E3135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993" y="2164658"/>
            <a:ext cx="3866826" cy="1033438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2A892CB9-3732-7049-F450-A0D363322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959" y="530794"/>
            <a:ext cx="3905572" cy="1207965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15926A3-C2FB-F9DB-3F2F-3F29D3725FAF}"/>
              </a:ext>
            </a:extLst>
          </p:cNvPr>
          <p:cNvSpPr/>
          <p:nvPr/>
        </p:nvSpPr>
        <p:spPr>
          <a:xfrm>
            <a:off x="3745423" y="734403"/>
            <a:ext cx="2809067" cy="271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F0EEF4-4E16-6D21-B5B4-4E8FDC1083D7}"/>
              </a:ext>
            </a:extLst>
          </p:cNvPr>
          <p:cNvSpPr txBox="1"/>
          <p:nvPr/>
        </p:nvSpPr>
        <p:spPr>
          <a:xfrm>
            <a:off x="3945610" y="1106364"/>
            <a:ext cx="24913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카테고리 선택 클릭 시 목록 보여주기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38CA71-1E0F-6BEC-BFF8-6C2790E7E678}"/>
              </a:ext>
            </a:extLst>
          </p:cNvPr>
          <p:cNvSpPr txBox="1"/>
          <p:nvPr/>
        </p:nvSpPr>
        <p:spPr>
          <a:xfrm>
            <a:off x="3945609" y="2811177"/>
            <a:ext cx="249135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파일 선택 시 이미지 목록 보여주기</a:t>
            </a:r>
          </a:p>
          <a:p>
            <a:endParaRPr lang="ko-KR" altLang="en-US" sz="1400" dirty="0">
              <a:ea typeface="맑은 고딕"/>
            </a:endParaRPr>
          </a:p>
          <a:p>
            <a:r>
              <a:rPr lang="ko-KR" altLang="en-US" sz="1400" dirty="0" err="1">
                <a:ea typeface="맑은 고딕"/>
              </a:rPr>
              <a:t>X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클릭시</a:t>
            </a:r>
            <a:r>
              <a:rPr lang="ko-KR" altLang="en-US" sz="1400" dirty="0">
                <a:ea typeface="맑은 고딕"/>
              </a:rPr>
              <a:t> 해당 이미지 제거</a:t>
            </a:r>
          </a:p>
        </p:txBody>
      </p:sp>
      <p:sp>
        <p:nvSpPr>
          <p:cNvPr id="18" name="화살표: 오른쪽으로 구부러짐 17">
            <a:extLst>
              <a:ext uri="{FF2B5EF4-FFF2-40B4-BE49-F238E27FC236}">
                <a16:creationId xmlns:a16="http://schemas.microsoft.com/office/drawing/2014/main" id="{732F0679-B795-693E-4AEA-E4B8B5E2E2F6}"/>
              </a:ext>
            </a:extLst>
          </p:cNvPr>
          <p:cNvSpPr/>
          <p:nvPr/>
        </p:nvSpPr>
        <p:spPr>
          <a:xfrm>
            <a:off x="6425338" y="2710437"/>
            <a:ext cx="529525" cy="151108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그림 19">
            <a:extLst>
              <a:ext uri="{FF2B5EF4-FFF2-40B4-BE49-F238E27FC236}">
                <a16:creationId xmlns:a16="http://schemas.microsoft.com/office/drawing/2014/main" id="{9F418BEC-4A93-B6D8-8241-9149217BA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281" y="3809667"/>
            <a:ext cx="3866827" cy="10174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923A5C-198F-4B22-BDB9-97F8F617EC26}"/>
              </a:ext>
            </a:extLst>
          </p:cNvPr>
          <p:cNvSpPr txBox="1"/>
          <p:nvPr/>
        </p:nvSpPr>
        <p:spPr>
          <a:xfrm>
            <a:off x="8123695" y="2581284"/>
            <a:ext cx="122694" cy="103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3DF470-F00F-3BB6-2756-10BCC9B54081}"/>
              </a:ext>
            </a:extLst>
          </p:cNvPr>
          <p:cNvSpPr txBox="1"/>
          <p:nvPr/>
        </p:nvSpPr>
        <p:spPr>
          <a:xfrm>
            <a:off x="8698423" y="2568369"/>
            <a:ext cx="109779" cy="1162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A686EF-B982-693D-0DC6-7522E781BEA2}"/>
              </a:ext>
            </a:extLst>
          </p:cNvPr>
          <p:cNvSpPr txBox="1"/>
          <p:nvPr/>
        </p:nvSpPr>
        <p:spPr>
          <a:xfrm>
            <a:off x="38830" y="-292"/>
            <a:ext cx="36434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1.1 </a:t>
            </a:r>
            <a:r>
              <a:rPr lang="ko-KR" altLang="en-US" dirty="0">
                <a:ea typeface="맑은 고딕"/>
              </a:rPr>
              <a:t>상품등록</a:t>
            </a:r>
          </a:p>
        </p:txBody>
      </p:sp>
    </p:spTree>
    <p:extLst>
      <p:ext uri="{BB962C8B-B14F-4D97-AF65-F5344CB8AC3E}">
        <p14:creationId xmlns:p14="http://schemas.microsoft.com/office/powerpoint/2010/main" val="3876478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673A01-1DA1-6925-F004-049D62BAA76D}"/>
              </a:ext>
            </a:extLst>
          </p:cNvPr>
          <p:cNvSpPr txBox="1"/>
          <p:nvPr/>
        </p:nvSpPr>
        <p:spPr>
          <a:xfrm>
            <a:off x="120599" y="130365"/>
            <a:ext cx="193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로그인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F57F099-8F38-4348-EB1F-DD1DB24B8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7" y="727476"/>
            <a:ext cx="5306165" cy="20100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5C1C821-78E6-A14B-31BC-9406C119F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28" y="3633962"/>
            <a:ext cx="5306165" cy="20100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4DD00D-BA91-1F02-1235-E13AC4361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67" y="2737532"/>
            <a:ext cx="2719947" cy="4134807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6DD240CD-D262-7F28-1167-E68B35E0B84A}"/>
              </a:ext>
            </a:extLst>
          </p:cNvPr>
          <p:cNvSpPr/>
          <p:nvPr/>
        </p:nvSpPr>
        <p:spPr>
          <a:xfrm>
            <a:off x="2971800" y="2499947"/>
            <a:ext cx="253093" cy="4735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C125E04-EDEE-84B3-3B55-D2FF741A7A52}"/>
              </a:ext>
            </a:extLst>
          </p:cNvPr>
          <p:cNvSpPr/>
          <p:nvPr/>
        </p:nvSpPr>
        <p:spPr>
          <a:xfrm>
            <a:off x="4857750" y="4410391"/>
            <a:ext cx="1036864" cy="416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0BC3598E-B370-FC69-53DA-6363C645AD2A}"/>
                  </a:ext>
                </a:extLst>
              </p14:cNvPr>
              <p14:cNvContentPartPr/>
              <p14:nvPr/>
            </p14:nvContentPartPr>
            <p14:xfrm>
              <a:off x="6448230" y="2613784"/>
              <a:ext cx="180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0BC3598E-B370-FC69-53DA-6363C645AD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9230" y="2604784"/>
                <a:ext cx="1944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02B706D-3D76-4D51-5C51-E06737391CBE}"/>
              </a:ext>
            </a:extLst>
          </p:cNvPr>
          <p:cNvSpPr txBox="1"/>
          <p:nvPr/>
        </p:nvSpPr>
        <p:spPr>
          <a:xfrm>
            <a:off x="6452364" y="2499947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ko-KR" altLang="en-US" dirty="0" err="1"/>
              <a:t>성공시</a:t>
            </a:r>
            <a:r>
              <a:rPr lang="ko-KR" altLang="en-US" dirty="0"/>
              <a:t> </a:t>
            </a:r>
            <a:r>
              <a:rPr lang="en-US" altLang="ko-KR" dirty="0"/>
              <a:t>	1. </a:t>
            </a:r>
            <a:r>
              <a:rPr lang="ko-KR" altLang="en-US" dirty="0" err="1"/>
              <a:t>메인페이지로</a:t>
            </a:r>
            <a:r>
              <a:rPr lang="ko-KR" altLang="en-US" dirty="0"/>
              <a:t> 이동</a:t>
            </a:r>
            <a:endParaRPr lang="en-US" altLang="ko-KR" dirty="0"/>
          </a:p>
          <a:p>
            <a:r>
              <a:rPr lang="en-US" altLang="ko-KR" dirty="0"/>
              <a:t>	       	2. </a:t>
            </a:r>
            <a:r>
              <a:rPr lang="ko-KR" altLang="en-US" dirty="0"/>
              <a:t>우상단의 정보가 바뀜</a:t>
            </a:r>
          </a:p>
        </p:txBody>
      </p:sp>
      <p:sp>
        <p:nvSpPr>
          <p:cNvPr id="21" name="사각형: 둥근 대각선 방향 모서리 20">
            <a:extLst>
              <a:ext uri="{FF2B5EF4-FFF2-40B4-BE49-F238E27FC236}">
                <a16:creationId xmlns:a16="http://schemas.microsoft.com/office/drawing/2014/main" id="{8906F83D-530D-15F4-320B-8A21F6151941}"/>
              </a:ext>
            </a:extLst>
          </p:cNvPr>
          <p:cNvSpPr/>
          <p:nvPr/>
        </p:nvSpPr>
        <p:spPr>
          <a:xfrm>
            <a:off x="1951263" y="3453746"/>
            <a:ext cx="2408465" cy="2702378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대각선 방향 모서리 21">
            <a:extLst>
              <a:ext uri="{FF2B5EF4-FFF2-40B4-BE49-F238E27FC236}">
                <a16:creationId xmlns:a16="http://schemas.microsoft.com/office/drawing/2014/main" id="{817F2FBA-5922-3B8A-4B14-D457BE89122F}"/>
              </a:ext>
            </a:extLst>
          </p:cNvPr>
          <p:cNvSpPr/>
          <p:nvPr/>
        </p:nvSpPr>
        <p:spPr>
          <a:xfrm>
            <a:off x="318407" y="499697"/>
            <a:ext cx="5574407" cy="2293445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잘린 위쪽 모서리 22">
            <a:extLst>
              <a:ext uri="{FF2B5EF4-FFF2-40B4-BE49-F238E27FC236}">
                <a16:creationId xmlns:a16="http://schemas.microsoft.com/office/drawing/2014/main" id="{5452B077-3F72-01D9-6CE5-ECE82CFA520D}"/>
              </a:ext>
            </a:extLst>
          </p:cNvPr>
          <p:cNvSpPr/>
          <p:nvPr/>
        </p:nvSpPr>
        <p:spPr>
          <a:xfrm>
            <a:off x="5892814" y="3265499"/>
            <a:ext cx="5445579" cy="2808965"/>
          </a:xfrm>
          <a:prstGeom prst="snip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923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0FFB29-0EDF-55F3-1CA1-8EE55A30D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60"/>
            <a:ext cx="3727734" cy="4287762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7D55D26-EB2C-8D0B-A6EC-D82FA074D332}"/>
              </a:ext>
            </a:extLst>
          </p:cNvPr>
          <p:cNvSpPr/>
          <p:nvPr/>
        </p:nvSpPr>
        <p:spPr>
          <a:xfrm>
            <a:off x="774094" y="4332998"/>
            <a:ext cx="4712306" cy="272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6A400704-F90F-BD5C-B2D9-35AA5AC3A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948" y="572237"/>
            <a:ext cx="3444912" cy="5331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15D0CA-BCAA-BB98-42A8-5F4B4E957F76}"/>
              </a:ext>
            </a:extLst>
          </p:cNvPr>
          <p:cNvSpPr txBox="1"/>
          <p:nvPr/>
        </p:nvSpPr>
        <p:spPr>
          <a:xfrm>
            <a:off x="227370" y="4808711"/>
            <a:ext cx="444728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등록을 클릭하면 도서 등록 후 목록으로 이동</a:t>
            </a:r>
            <a:endParaRPr lang="ko-KR" dirty="0"/>
          </a:p>
          <a:p>
            <a:r>
              <a:rPr lang="ko-KR" altLang="en-US" dirty="0">
                <a:ea typeface="맑은 고딕"/>
              </a:rPr>
              <a:t>2.  목록을 클릭하면 상품목록으로 이동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1E0DA-EEAA-2B62-7A7D-3C908749D71A}"/>
              </a:ext>
            </a:extLst>
          </p:cNvPr>
          <p:cNvSpPr txBox="1"/>
          <p:nvPr/>
        </p:nvSpPr>
        <p:spPr>
          <a:xfrm>
            <a:off x="38830" y="-292"/>
            <a:ext cx="36434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1.1 </a:t>
            </a:r>
            <a:r>
              <a:rPr lang="ko-KR" altLang="en-US" dirty="0">
                <a:ea typeface="맑은 고딕"/>
              </a:rPr>
              <a:t>상품등록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B2CC3-9BA4-B6CF-C107-B8EAFDF254DA}"/>
              </a:ext>
            </a:extLst>
          </p:cNvPr>
          <p:cNvSpPr txBox="1"/>
          <p:nvPr/>
        </p:nvSpPr>
        <p:spPr>
          <a:xfrm>
            <a:off x="5554684" y="-3572"/>
            <a:ext cx="36434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1.2 </a:t>
            </a:r>
            <a:r>
              <a:rPr lang="ko-KR" altLang="en-US" dirty="0">
                <a:ea typeface="맑은 고딕"/>
              </a:rPr>
              <a:t>상품목록</a:t>
            </a:r>
          </a:p>
        </p:txBody>
      </p:sp>
    </p:spTree>
    <p:extLst>
      <p:ext uri="{BB962C8B-B14F-4D97-AF65-F5344CB8AC3E}">
        <p14:creationId xmlns:p14="http://schemas.microsoft.com/office/powerpoint/2010/main" val="3111182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1">
            <a:extLst>
              <a:ext uri="{FF2B5EF4-FFF2-40B4-BE49-F238E27FC236}">
                <a16:creationId xmlns:a16="http://schemas.microsoft.com/office/drawing/2014/main" id="{04058A6E-402A-21E8-219B-318FB79CE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4" y="575809"/>
            <a:ext cx="3444912" cy="5331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F43DC7-F3D2-C487-CFD3-EAB8D0616698}"/>
              </a:ext>
            </a:extLst>
          </p:cNvPr>
          <p:cNvSpPr txBox="1"/>
          <p:nvPr/>
        </p:nvSpPr>
        <p:spPr>
          <a:xfrm>
            <a:off x="0" y="0"/>
            <a:ext cx="36434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1.2 </a:t>
            </a:r>
            <a:r>
              <a:rPr lang="ko-KR" altLang="en-US" dirty="0">
                <a:ea typeface="맑은 고딕"/>
              </a:rPr>
              <a:t>상품목록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DEB7CE27-0AC6-09F6-34B9-2036FBE78A34}"/>
              </a:ext>
            </a:extLst>
          </p:cNvPr>
          <p:cNvSpPr/>
          <p:nvPr/>
        </p:nvSpPr>
        <p:spPr>
          <a:xfrm>
            <a:off x="1383694" y="3745169"/>
            <a:ext cx="4712306" cy="272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1C4AC4-A9C9-2194-A9D1-98ACAA485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30" y="575809"/>
            <a:ext cx="3727734" cy="4287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39433-D68C-CE7D-52F1-85D06A00747F}"/>
              </a:ext>
            </a:extLst>
          </p:cNvPr>
          <p:cNvSpPr txBox="1"/>
          <p:nvPr/>
        </p:nvSpPr>
        <p:spPr>
          <a:xfrm>
            <a:off x="6211030" y="3280"/>
            <a:ext cx="36434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1.3 </a:t>
            </a:r>
            <a:r>
              <a:rPr lang="ko-KR" altLang="en-US" dirty="0">
                <a:ea typeface="맑은 고딕"/>
              </a:rPr>
              <a:t>상품수정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129453-884C-7CDB-997D-39394C9A1B72}"/>
              </a:ext>
            </a:extLst>
          </p:cNvPr>
          <p:cNvSpPr txBox="1"/>
          <p:nvPr/>
        </p:nvSpPr>
        <p:spPr>
          <a:xfrm>
            <a:off x="-1" y="5964984"/>
            <a:ext cx="70278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상품 목록에서 상품의 제목을 클릭하면 상품 수정페이로 이동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(</a:t>
            </a:r>
            <a:r>
              <a:rPr lang="ko-KR" altLang="en-US" dirty="0">
                <a:ea typeface="맑은 고딕"/>
              </a:rPr>
              <a:t>상품등록페이지와 비슷함</a:t>
            </a:r>
            <a:r>
              <a:rPr lang="en-US" altLang="ko-KR" dirty="0">
                <a:ea typeface="맑은 고딕"/>
              </a:rPr>
              <a:t>)</a:t>
            </a: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31414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0976C-E95C-9C7A-CC81-CD6528688480}"/>
              </a:ext>
            </a:extLst>
          </p:cNvPr>
          <p:cNvSpPr txBox="1"/>
          <p:nvPr/>
        </p:nvSpPr>
        <p:spPr>
          <a:xfrm>
            <a:off x="4141347" y="3049966"/>
            <a:ext cx="4318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1.4 </a:t>
            </a:r>
            <a:r>
              <a:rPr lang="ko-KR" altLang="en-US" sz="3600" dirty="0"/>
              <a:t>카테고리 관리</a:t>
            </a:r>
          </a:p>
        </p:txBody>
      </p:sp>
    </p:spTree>
    <p:extLst>
      <p:ext uri="{BB962C8B-B14F-4D97-AF65-F5344CB8AC3E}">
        <p14:creationId xmlns:p14="http://schemas.microsoft.com/office/powerpoint/2010/main" val="3986713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13723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25829" y="9525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3146" y="1149553"/>
            <a:ext cx="465748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1338-C0A2-5662-8350-63871FD49ED3}"/>
              </a:ext>
            </a:extLst>
          </p:cNvPr>
          <p:cNvSpPr/>
          <p:nvPr/>
        </p:nvSpPr>
        <p:spPr>
          <a:xfrm>
            <a:off x="6688146" y="1149553"/>
            <a:ext cx="538397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79285-B6FF-F44D-4FFA-D1BD116A9E00}"/>
              </a:ext>
            </a:extLst>
          </p:cNvPr>
          <p:cNvSpPr txBox="1"/>
          <p:nvPr/>
        </p:nvSpPr>
        <p:spPr>
          <a:xfrm>
            <a:off x="5894773" y="1193125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CD9B-A238-24E2-A0E8-A43705169173}"/>
              </a:ext>
            </a:extLst>
          </p:cNvPr>
          <p:cNvSpPr txBox="1"/>
          <p:nvPr/>
        </p:nvSpPr>
        <p:spPr>
          <a:xfrm>
            <a:off x="10682228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E252-F5F8-4621-6A31-8A695DDD2B10}"/>
              </a:ext>
            </a:extLst>
          </p:cNvPr>
          <p:cNvSpPr txBox="1"/>
          <p:nvPr/>
        </p:nvSpPr>
        <p:spPr>
          <a:xfrm>
            <a:off x="11375718" y="1212090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48BB0-87A7-9C3E-6F77-6E6B4AC5A616}"/>
              </a:ext>
            </a:extLst>
          </p:cNvPr>
          <p:cNvSpPr txBox="1"/>
          <p:nvPr/>
        </p:nvSpPr>
        <p:spPr>
          <a:xfrm>
            <a:off x="2040935" y="1193125"/>
            <a:ext cx="36414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E21C4-58FC-9FD4-2845-8A736914829D}"/>
              </a:ext>
            </a:extLst>
          </p:cNvPr>
          <p:cNvSpPr txBox="1"/>
          <p:nvPr/>
        </p:nvSpPr>
        <p:spPr>
          <a:xfrm>
            <a:off x="6773842" y="1184246"/>
            <a:ext cx="36414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9EBB-4034-D7E5-FB1B-87AA7E759C26}"/>
              </a:ext>
            </a:extLst>
          </p:cNvPr>
          <p:cNvSpPr txBox="1"/>
          <p:nvPr/>
        </p:nvSpPr>
        <p:spPr>
          <a:xfrm>
            <a:off x="4410414" y="3282251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초기화면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1A64F4-4048-482C-FFED-9721956DB03F}"/>
              </a:ext>
            </a:extLst>
          </p:cNvPr>
          <p:cNvSpPr txBox="1"/>
          <p:nvPr/>
        </p:nvSpPr>
        <p:spPr>
          <a:xfrm>
            <a:off x="1852581" y="23835"/>
            <a:ext cx="36434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1.4 </a:t>
            </a:r>
            <a:r>
              <a:rPr lang="ko-KR" altLang="en-US" dirty="0">
                <a:ea typeface="맑은 고딕"/>
              </a:rPr>
              <a:t>카테고리 관리</a:t>
            </a:r>
          </a:p>
        </p:txBody>
      </p:sp>
    </p:spTree>
    <p:extLst>
      <p:ext uri="{BB962C8B-B14F-4D97-AF65-F5344CB8AC3E}">
        <p14:creationId xmlns:p14="http://schemas.microsoft.com/office/powerpoint/2010/main" val="299914409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13723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25829" y="9525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3146" y="1149553"/>
            <a:ext cx="465748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1338-C0A2-5662-8350-63871FD49ED3}"/>
              </a:ext>
            </a:extLst>
          </p:cNvPr>
          <p:cNvSpPr/>
          <p:nvPr/>
        </p:nvSpPr>
        <p:spPr>
          <a:xfrm>
            <a:off x="6688146" y="1149553"/>
            <a:ext cx="538397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79285-B6FF-F44D-4FFA-D1BD116A9E00}"/>
              </a:ext>
            </a:extLst>
          </p:cNvPr>
          <p:cNvSpPr txBox="1"/>
          <p:nvPr/>
        </p:nvSpPr>
        <p:spPr>
          <a:xfrm>
            <a:off x="5894773" y="1193125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CD9B-A238-24E2-A0E8-A43705169173}"/>
              </a:ext>
            </a:extLst>
          </p:cNvPr>
          <p:cNvSpPr txBox="1"/>
          <p:nvPr/>
        </p:nvSpPr>
        <p:spPr>
          <a:xfrm>
            <a:off x="10682228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E252-F5F8-4621-6A31-8A695DDD2B10}"/>
              </a:ext>
            </a:extLst>
          </p:cNvPr>
          <p:cNvSpPr txBox="1"/>
          <p:nvPr/>
        </p:nvSpPr>
        <p:spPr>
          <a:xfrm>
            <a:off x="11375718" y="1212090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48BB0-87A7-9C3E-6F77-6E6B4AC5A616}"/>
              </a:ext>
            </a:extLst>
          </p:cNvPr>
          <p:cNvSpPr txBox="1"/>
          <p:nvPr/>
        </p:nvSpPr>
        <p:spPr>
          <a:xfrm>
            <a:off x="2040935" y="1193125"/>
            <a:ext cx="36414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소설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E21C4-58FC-9FD4-2845-8A736914829D}"/>
              </a:ext>
            </a:extLst>
          </p:cNvPr>
          <p:cNvSpPr txBox="1"/>
          <p:nvPr/>
        </p:nvSpPr>
        <p:spPr>
          <a:xfrm>
            <a:off x="6773842" y="1184246"/>
            <a:ext cx="36414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9EBB-4034-D7E5-FB1B-87AA7E759C26}"/>
              </a:ext>
            </a:extLst>
          </p:cNvPr>
          <p:cNvSpPr txBox="1"/>
          <p:nvPr/>
        </p:nvSpPr>
        <p:spPr>
          <a:xfrm>
            <a:off x="4713400" y="3850353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/>
              <a:t>카테고리 등록하기</a:t>
            </a:r>
            <a:endParaRPr lang="ko-KR" altLang="en-US" sz="3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C62EAD5-5D5E-F504-CDA1-AA519D717F57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1525618"/>
            <a:ext cx="807868" cy="843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145044-E63F-D2D0-9155-0D7FC1AF7884}"/>
              </a:ext>
            </a:extLst>
          </p:cNvPr>
          <p:cNvSpPr txBox="1"/>
          <p:nvPr/>
        </p:nvSpPr>
        <p:spPr>
          <a:xfrm>
            <a:off x="2672457" y="2427974"/>
            <a:ext cx="2224321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등록창에 추가하려는 카테고리 항목 적기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BA7ED9-8EFC-19C0-36B1-A5D83608AC62}"/>
              </a:ext>
            </a:extLst>
          </p:cNvPr>
          <p:cNvSpPr txBox="1"/>
          <p:nvPr/>
        </p:nvSpPr>
        <p:spPr>
          <a:xfrm>
            <a:off x="1852581" y="23835"/>
            <a:ext cx="36434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1.4 </a:t>
            </a:r>
            <a:r>
              <a:rPr lang="ko-KR" altLang="en-US" dirty="0">
                <a:ea typeface="맑은 고딕"/>
              </a:rPr>
              <a:t>카테고리 관리</a:t>
            </a:r>
          </a:p>
        </p:txBody>
      </p:sp>
    </p:spTree>
    <p:extLst>
      <p:ext uri="{BB962C8B-B14F-4D97-AF65-F5344CB8AC3E}">
        <p14:creationId xmlns:p14="http://schemas.microsoft.com/office/powerpoint/2010/main" val="9129358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13723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25829" y="9525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3146" y="1149553"/>
            <a:ext cx="465748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1338-C0A2-5662-8350-63871FD49ED3}"/>
              </a:ext>
            </a:extLst>
          </p:cNvPr>
          <p:cNvSpPr/>
          <p:nvPr/>
        </p:nvSpPr>
        <p:spPr>
          <a:xfrm>
            <a:off x="6688146" y="1149553"/>
            <a:ext cx="538397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79285-B6FF-F44D-4FFA-D1BD116A9E00}"/>
              </a:ext>
            </a:extLst>
          </p:cNvPr>
          <p:cNvSpPr txBox="1"/>
          <p:nvPr/>
        </p:nvSpPr>
        <p:spPr>
          <a:xfrm>
            <a:off x="5894773" y="1193125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CD9B-A238-24E2-A0E8-A43705169173}"/>
              </a:ext>
            </a:extLst>
          </p:cNvPr>
          <p:cNvSpPr txBox="1"/>
          <p:nvPr/>
        </p:nvSpPr>
        <p:spPr>
          <a:xfrm>
            <a:off x="10682228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E252-F5F8-4621-6A31-8A695DDD2B10}"/>
              </a:ext>
            </a:extLst>
          </p:cNvPr>
          <p:cNvSpPr txBox="1"/>
          <p:nvPr/>
        </p:nvSpPr>
        <p:spPr>
          <a:xfrm>
            <a:off x="11375718" y="1212090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48BB0-87A7-9C3E-6F77-6E6B4AC5A616}"/>
              </a:ext>
            </a:extLst>
          </p:cNvPr>
          <p:cNvSpPr txBox="1"/>
          <p:nvPr/>
        </p:nvSpPr>
        <p:spPr>
          <a:xfrm>
            <a:off x="2040935" y="1193125"/>
            <a:ext cx="36414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소설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E21C4-58FC-9FD4-2845-8A736914829D}"/>
              </a:ext>
            </a:extLst>
          </p:cNvPr>
          <p:cNvSpPr txBox="1"/>
          <p:nvPr/>
        </p:nvSpPr>
        <p:spPr>
          <a:xfrm>
            <a:off x="6773842" y="1184246"/>
            <a:ext cx="36414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9EBB-4034-D7E5-FB1B-87AA7E759C26}"/>
              </a:ext>
            </a:extLst>
          </p:cNvPr>
          <p:cNvSpPr txBox="1"/>
          <p:nvPr/>
        </p:nvSpPr>
        <p:spPr>
          <a:xfrm>
            <a:off x="4713400" y="3850353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/>
              <a:t>카테고리 등록하기</a:t>
            </a:r>
            <a:endParaRPr lang="ko-KR" alt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1140A9-50F0-D9B8-CC9B-37DB2F6DD8C5}"/>
              </a:ext>
            </a:extLst>
          </p:cNvPr>
          <p:cNvSpPr txBox="1"/>
          <p:nvPr/>
        </p:nvSpPr>
        <p:spPr>
          <a:xfrm>
            <a:off x="4983839" y="2369210"/>
            <a:ext cx="2224321" cy="3385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 버튼 클릭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440BC7-FE80-6529-8321-6BE27B5734A7}"/>
              </a:ext>
            </a:extLst>
          </p:cNvPr>
          <p:cNvCxnSpPr/>
          <p:nvPr/>
        </p:nvCxnSpPr>
        <p:spPr>
          <a:xfrm flipV="1">
            <a:off x="5892165" y="1525618"/>
            <a:ext cx="203835" cy="660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58059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496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18245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3145" y="1149553"/>
            <a:ext cx="5220407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1338-C0A2-5662-8350-63871FD49ED3}"/>
              </a:ext>
            </a:extLst>
          </p:cNvPr>
          <p:cNvSpPr/>
          <p:nvPr/>
        </p:nvSpPr>
        <p:spPr>
          <a:xfrm>
            <a:off x="7256335" y="1149553"/>
            <a:ext cx="481578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79285-B6FF-F44D-4FFA-D1BD116A9E00}"/>
              </a:ext>
            </a:extLst>
          </p:cNvPr>
          <p:cNvSpPr txBox="1"/>
          <p:nvPr/>
        </p:nvSpPr>
        <p:spPr>
          <a:xfrm>
            <a:off x="6337343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CD9B-A238-24E2-A0E8-A43705169173}"/>
              </a:ext>
            </a:extLst>
          </p:cNvPr>
          <p:cNvSpPr txBox="1"/>
          <p:nvPr/>
        </p:nvSpPr>
        <p:spPr>
          <a:xfrm>
            <a:off x="10682228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E252-F5F8-4621-6A31-8A695DDD2B10}"/>
              </a:ext>
            </a:extLst>
          </p:cNvPr>
          <p:cNvSpPr txBox="1"/>
          <p:nvPr/>
        </p:nvSpPr>
        <p:spPr>
          <a:xfrm>
            <a:off x="11375718" y="1212090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48BB0-87A7-9C3E-6F77-6E6B4AC5A616}"/>
              </a:ext>
            </a:extLst>
          </p:cNvPr>
          <p:cNvSpPr txBox="1"/>
          <p:nvPr/>
        </p:nvSpPr>
        <p:spPr>
          <a:xfrm>
            <a:off x="2040935" y="1193125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카테고리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E21C4-58FC-9FD4-2845-8A736914829D}"/>
              </a:ext>
            </a:extLst>
          </p:cNvPr>
          <p:cNvSpPr txBox="1"/>
          <p:nvPr/>
        </p:nvSpPr>
        <p:spPr>
          <a:xfrm>
            <a:off x="7306303" y="1184246"/>
            <a:ext cx="31501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graphicFrame>
        <p:nvGraphicFramePr>
          <p:cNvPr id="20" name="표 21">
            <a:extLst>
              <a:ext uri="{FF2B5EF4-FFF2-40B4-BE49-F238E27FC236}">
                <a16:creationId xmlns:a16="http://schemas.microsoft.com/office/drawing/2014/main" id="{B5A52E5E-8855-699B-B3CF-DC2935C7C821}"/>
              </a:ext>
            </a:extLst>
          </p:cNvPr>
          <p:cNvGraphicFramePr>
            <a:graphicFrameLocks noGrp="1"/>
          </p:cNvGraphicFramePr>
          <p:nvPr/>
        </p:nvGraphicFramePr>
        <p:xfrm>
          <a:off x="2082943" y="2458889"/>
          <a:ext cx="5132156" cy="8310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6417">
                  <a:extLst>
                    <a:ext uri="{9D8B030D-6E8A-4147-A177-3AD203B41FA5}">
                      <a16:colId xmlns:a16="http://schemas.microsoft.com/office/drawing/2014/main" val="3589708861"/>
                    </a:ext>
                  </a:extLst>
                </a:gridCol>
                <a:gridCol w="2545739">
                  <a:extLst>
                    <a:ext uri="{9D8B030D-6E8A-4147-A177-3AD203B41FA5}">
                      <a16:colId xmlns:a16="http://schemas.microsoft.com/office/drawing/2014/main" val="49107555"/>
                    </a:ext>
                  </a:extLst>
                </a:gridCol>
              </a:tblGrid>
              <a:tr h="435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category_idx</a:t>
                      </a:r>
                      <a:endParaRPr lang="en-US" altLang="ko-KR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category_name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034647"/>
                  </a:ext>
                </a:extLst>
              </a:tr>
              <a:tr h="389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03272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EFE378C-809D-B7A4-36B5-FA855CE303BA}"/>
              </a:ext>
            </a:extLst>
          </p:cNvPr>
          <p:cNvSpPr txBox="1"/>
          <p:nvPr/>
        </p:nvSpPr>
        <p:spPr>
          <a:xfrm>
            <a:off x="4713400" y="4231293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/>
              <a:t>카테고리 등록하기</a:t>
            </a:r>
            <a:endParaRPr lang="ko-KR" alt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E7440B-84A4-F9C1-8FFD-27D53D31B053}"/>
              </a:ext>
            </a:extLst>
          </p:cNvPr>
          <p:cNvSpPr txBox="1"/>
          <p:nvPr/>
        </p:nvSpPr>
        <p:spPr>
          <a:xfrm>
            <a:off x="8258722" y="2846128"/>
            <a:ext cx="2224321" cy="830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 버튼 클릭하면 화면에 카테고리가 화면에 표시된다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CB80395-DEA1-3349-64BB-FDD6A7BF30E2}"/>
              </a:ext>
            </a:extLst>
          </p:cNvPr>
          <p:cNvCxnSpPr/>
          <p:nvPr/>
        </p:nvCxnSpPr>
        <p:spPr>
          <a:xfrm flipH="1" flipV="1">
            <a:off x="7462688" y="3028210"/>
            <a:ext cx="589359" cy="316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10849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496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18245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3145" y="1149553"/>
            <a:ext cx="5220407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1338-C0A2-5662-8350-63871FD49ED3}"/>
              </a:ext>
            </a:extLst>
          </p:cNvPr>
          <p:cNvSpPr/>
          <p:nvPr/>
        </p:nvSpPr>
        <p:spPr>
          <a:xfrm>
            <a:off x="7256335" y="1149553"/>
            <a:ext cx="481578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79285-B6FF-F44D-4FFA-D1BD116A9E00}"/>
              </a:ext>
            </a:extLst>
          </p:cNvPr>
          <p:cNvSpPr txBox="1"/>
          <p:nvPr/>
        </p:nvSpPr>
        <p:spPr>
          <a:xfrm>
            <a:off x="6337343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CD9B-A238-24E2-A0E8-A43705169173}"/>
              </a:ext>
            </a:extLst>
          </p:cNvPr>
          <p:cNvSpPr txBox="1"/>
          <p:nvPr/>
        </p:nvSpPr>
        <p:spPr>
          <a:xfrm>
            <a:off x="10682228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E252-F5F8-4621-6A31-8A695DDD2B10}"/>
              </a:ext>
            </a:extLst>
          </p:cNvPr>
          <p:cNvSpPr txBox="1"/>
          <p:nvPr/>
        </p:nvSpPr>
        <p:spPr>
          <a:xfrm>
            <a:off x="11375718" y="1212090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48BB0-87A7-9C3E-6F77-6E6B4AC5A616}"/>
              </a:ext>
            </a:extLst>
          </p:cNvPr>
          <p:cNvSpPr txBox="1"/>
          <p:nvPr/>
        </p:nvSpPr>
        <p:spPr>
          <a:xfrm>
            <a:off x="2040935" y="1193125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카테고리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E21C4-58FC-9FD4-2845-8A736914829D}"/>
              </a:ext>
            </a:extLst>
          </p:cNvPr>
          <p:cNvSpPr txBox="1"/>
          <p:nvPr/>
        </p:nvSpPr>
        <p:spPr>
          <a:xfrm>
            <a:off x="7306303" y="1184246"/>
            <a:ext cx="31501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graphicFrame>
        <p:nvGraphicFramePr>
          <p:cNvPr id="20" name="표 21">
            <a:extLst>
              <a:ext uri="{FF2B5EF4-FFF2-40B4-BE49-F238E27FC236}">
                <a16:creationId xmlns:a16="http://schemas.microsoft.com/office/drawing/2014/main" id="{B5A52E5E-8855-699B-B3CF-DC2935C7C821}"/>
              </a:ext>
            </a:extLst>
          </p:cNvPr>
          <p:cNvGraphicFramePr>
            <a:graphicFrameLocks noGrp="1"/>
          </p:cNvGraphicFramePr>
          <p:nvPr/>
        </p:nvGraphicFramePr>
        <p:xfrm>
          <a:off x="2041396" y="1983201"/>
          <a:ext cx="5132156" cy="32152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6417">
                  <a:extLst>
                    <a:ext uri="{9D8B030D-6E8A-4147-A177-3AD203B41FA5}">
                      <a16:colId xmlns:a16="http://schemas.microsoft.com/office/drawing/2014/main" val="3589708861"/>
                    </a:ext>
                  </a:extLst>
                </a:gridCol>
                <a:gridCol w="2545739">
                  <a:extLst>
                    <a:ext uri="{9D8B030D-6E8A-4147-A177-3AD203B41FA5}">
                      <a16:colId xmlns:a16="http://schemas.microsoft.com/office/drawing/2014/main" val="49107555"/>
                    </a:ext>
                  </a:extLst>
                </a:gridCol>
              </a:tblGrid>
              <a:tr h="433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category_idx</a:t>
                      </a:r>
                      <a:endParaRPr lang="en-US" altLang="ko-KR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category_name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034647"/>
                  </a:ext>
                </a:extLst>
              </a:tr>
              <a:tr h="389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032724"/>
                  </a:ext>
                </a:extLst>
              </a:tr>
              <a:tr h="400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만화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446792"/>
                  </a:ext>
                </a:extLst>
              </a:tr>
              <a:tr h="389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7451"/>
                  </a:ext>
                </a:extLst>
              </a:tr>
              <a:tr h="381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31941"/>
                  </a:ext>
                </a:extLst>
              </a:tr>
              <a:tr h="4037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자기계발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378642"/>
                  </a:ext>
                </a:extLst>
              </a:tr>
              <a:tr h="389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46291"/>
                  </a:ext>
                </a:extLst>
              </a:tr>
              <a:tr h="4191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에세이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740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D3F6812-3098-352E-6534-A61C7B2D0F99}"/>
              </a:ext>
            </a:extLst>
          </p:cNvPr>
          <p:cNvSpPr txBox="1"/>
          <p:nvPr/>
        </p:nvSpPr>
        <p:spPr>
          <a:xfrm>
            <a:off x="4675584" y="5618936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카테고리 등록한 모습</a:t>
            </a:r>
          </a:p>
        </p:txBody>
      </p:sp>
    </p:spTree>
    <p:extLst>
      <p:ext uri="{BB962C8B-B14F-4D97-AF65-F5344CB8AC3E}">
        <p14:creationId xmlns:p14="http://schemas.microsoft.com/office/powerpoint/2010/main" val="86479678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496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18245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3145" y="1149553"/>
            <a:ext cx="5220407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1338-C0A2-5662-8350-63871FD49ED3}"/>
              </a:ext>
            </a:extLst>
          </p:cNvPr>
          <p:cNvSpPr/>
          <p:nvPr/>
        </p:nvSpPr>
        <p:spPr>
          <a:xfrm>
            <a:off x="7256335" y="1149553"/>
            <a:ext cx="481578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79285-B6FF-F44D-4FFA-D1BD116A9E00}"/>
              </a:ext>
            </a:extLst>
          </p:cNvPr>
          <p:cNvSpPr txBox="1"/>
          <p:nvPr/>
        </p:nvSpPr>
        <p:spPr>
          <a:xfrm>
            <a:off x="6337343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CD9B-A238-24E2-A0E8-A43705169173}"/>
              </a:ext>
            </a:extLst>
          </p:cNvPr>
          <p:cNvSpPr txBox="1"/>
          <p:nvPr/>
        </p:nvSpPr>
        <p:spPr>
          <a:xfrm>
            <a:off x="10682228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E252-F5F8-4621-6A31-8A695DDD2B10}"/>
              </a:ext>
            </a:extLst>
          </p:cNvPr>
          <p:cNvSpPr txBox="1"/>
          <p:nvPr/>
        </p:nvSpPr>
        <p:spPr>
          <a:xfrm>
            <a:off x="11375718" y="1212090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48BB0-87A7-9C3E-6F77-6E6B4AC5A616}"/>
              </a:ext>
            </a:extLst>
          </p:cNvPr>
          <p:cNvSpPr txBox="1"/>
          <p:nvPr/>
        </p:nvSpPr>
        <p:spPr>
          <a:xfrm>
            <a:off x="2040935" y="1193125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카테고리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E21C4-58FC-9FD4-2845-8A736914829D}"/>
              </a:ext>
            </a:extLst>
          </p:cNvPr>
          <p:cNvSpPr txBox="1"/>
          <p:nvPr/>
        </p:nvSpPr>
        <p:spPr>
          <a:xfrm>
            <a:off x="7306303" y="1184246"/>
            <a:ext cx="31501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graphicFrame>
        <p:nvGraphicFramePr>
          <p:cNvPr id="20" name="표 21">
            <a:extLst>
              <a:ext uri="{FF2B5EF4-FFF2-40B4-BE49-F238E27FC236}">
                <a16:creationId xmlns:a16="http://schemas.microsoft.com/office/drawing/2014/main" id="{B5A52E5E-8855-699B-B3CF-DC2935C7C821}"/>
              </a:ext>
            </a:extLst>
          </p:cNvPr>
          <p:cNvGraphicFramePr>
            <a:graphicFrameLocks noGrp="1"/>
          </p:cNvGraphicFramePr>
          <p:nvPr/>
        </p:nvGraphicFramePr>
        <p:xfrm>
          <a:off x="2041396" y="1983201"/>
          <a:ext cx="5132156" cy="32152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6417">
                  <a:extLst>
                    <a:ext uri="{9D8B030D-6E8A-4147-A177-3AD203B41FA5}">
                      <a16:colId xmlns:a16="http://schemas.microsoft.com/office/drawing/2014/main" val="3589708861"/>
                    </a:ext>
                  </a:extLst>
                </a:gridCol>
                <a:gridCol w="2545739">
                  <a:extLst>
                    <a:ext uri="{9D8B030D-6E8A-4147-A177-3AD203B41FA5}">
                      <a16:colId xmlns:a16="http://schemas.microsoft.com/office/drawing/2014/main" val="49107555"/>
                    </a:ext>
                  </a:extLst>
                </a:gridCol>
              </a:tblGrid>
              <a:tr h="433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category_idx</a:t>
                      </a:r>
                      <a:endParaRPr lang="en-US" altLang="ko-KR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category_name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034647"/>
                  </a:ext>
                </a:extLst>
              </a:tr>
              <a:tr h="389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032724"/>
                  </a:ext>
                </a:extLst>
              </a:tr>
              <a:tr h="400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만화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446792"/>
                  </a:ext>
                </a:extLst>
              </a:tr>
              <a:tr h="389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7451"/>
                  </a:ext>
                </a:extLst>
              </a:tr>
              <a:tr h="381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31941"/>
                  </a:ext>
                </a:extLst>
              </a:tr>
              <a:tr h="4037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자기계발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378642"/>
                  </a:ext>
                </a:extLst>
              </a:tr>
              <a:tr h="389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46291"/>
                  </a:ext>
                </a:extLst>
              </a:tr>
              <a:tr h="4191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에세이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740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D3F6812-3098-352E-6534-A61C7B2D0F99}"/>
              </a:ext>
            </a:extLst>
          </p:cNvPr>
          <p:cNvSpPr txBox="1"/>
          <p:nvPr/>
        </p:nvSpPr>
        <p:spPr>
          <a:xfrm>
            <a:off x="4675584" y="5618936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카테고리 수정하기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F0B9AE-796E-E3C2-954D-1BECBA2680B1}"/>
              </a:ext>
            </a:extLst>
          </p:cNvPr>
          <p:cNvSpPr txBox="1"/>
          <p:nvPr/>
        </p:nvSpPr>
        <p:spPr>
          <a:xfrm>
            <a:off x="8369922" y="4162214"/>
            <a:ext cx="2224321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수정하기를 원하는 카테고리를 클릭한다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5F2A1D-C9E6-64BA-D557-B0AEE1D4B16E}"/>
              </a:ext>
            </a:extLst>
          </p:cNvPr>
          <p:cNvCxnSpPr>
            <a:cxnSpLocks/>
          </p:cNvCxnSpPr>
          <p:nvPr/>
        </p:nvCxnSpPr>
        <p:spPr>
          <a:xfrm flipH="1">
            <a:off x="6337343" y="4661189"/>
            <a:ext cx="1825904" cy="33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56293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496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18245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3145" y="1149553"/>
            <a:ext cx="5220407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1338-C0A2-5662-8350-63871FD49ED3}"/>
              </a:ext>
            </a:extLst>
          </p:cNvPr>
          <p:cNvSpPr/>
          <p:nvPr/>
        </p:nvSpPr>
        <p:spPr>
          <a:xfrm>
            <a:off x="7256335" y="1149553"/>
            <a:ext cx="481578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79285-B6FF-F44D-4FFA-D1BD116A9E00}"/>
              </a:ext>
            </a:extLst>
          </p:cNvPr>
          <p:cNvSpPr txBox="1"/>
          <p:nvPr/>
        </p:nvSpPr>
        <p:spPr>
          <a:xfrm>
            <a:off x="6337343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CD9B-A238-24E2-A0E8-A43705169173}"/>
              </a:ext>
            </a:extLst>
          </p:cNvPr>
          <p:cNvSpPr txBox="1"/>
          <p:nvPr/>
        </p:nvSpPr>
        <p:spPr>
          <a:xfrm>
            <a:off x="10682228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E252-F5F8-4621-6A31-8A695DDD2B10}"/>
              </a:ext>
            </a:extLst>
          </p:cNvPr>
          <p:cNvSpPr txBox="1"/>
          <p:nvPr/>
        </p:nvSpPr>
        <p:spPr>
          <a:xfrm>
            <a:off x="11375718" y="1212090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48BB0-87A7-9C3E-6F77-6E6B4AC5A616}"/>
              </a:ext>
            </a:extLst>
          </p:cNvPr>
          <p:cNvSpPr txBox="1"/>
          <p:nvPr/>
        </p:nvSpPr>
        <p:spPr>
          <a:xfrm>
            <a:off x="2040935" y="1193125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카테고리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E21C4-58FC-9FD4-2845-8A736914829D}"/>
              </a:ext>
            </a:extLst>
          </p:cNvPr>
          <p:cNvSpPr txBox="1"/>
          <p:nvPr/>
        </p:nvSpPr>
        <p:spPr>
          <a:xfrm>
            <a:off x="7306303" y="1184246"/>
            <a:ext cx="31501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에세이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graphicFrame>
        <p:nvGraphicFramePr>
          <p:cNvPr id="20" name="표 21">
            <a:extLst>
              <a:ext uri="{FF2B5EF4-FFF2-40B4-BE49-F238E27FC236}">
                <a16:creationId xmlns:a16="http://schemas.microsoft.com/office/drawing/2014/main" id="{B5A52E5E-8855-699B-B3CF-DC2935C7C821}"/>
              </a:ext>
            </a:extLst>
          </p:cNvPr>
          <p:cNvGraphicFramePr>
            <a:graphicFrameLocks noGrp="1"/>
          </p:cNvGraphicFramePr>
          <p:nvPr/>
        </p:nvGraphicFramePr>
        <p:xfrm>
          <a:off x="2041396" y="1983201"/>
          <a:ext cx="5132156" cy="32152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6417">
                  <a:extLst>
                    <a:ext uri="{9D8B030D-6E8A-4147-A177-3AD203B41FA5}">
                      <a16:colId xmlns:a16="http://schemas.microsoft.com/office/drawing/2014/main" val="3589708861"/>
                    </a:ext>
                  </a:extLst>
                </a:gridCol>
                <a:gridCol w="2545739">
                  <a:extLst>
                    <a:ext uri="{9D8B030D-6E8A-4147-A177-3AD203B41FA5}">
                      <a16:colId xmlns:a16="http://schemas.microsoft.com/office/drawing/2014/main" val="49107555"/>
                    </a:ext>
                  </a:extLst>
                </a:gridCol>
              </a:tblGrid>
              <a:tr h="433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category_idx</a:t>
                      </a:r>
                      <a:endParaRPr lang="en-US" altLang="ko-KR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category_name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034647"/>
                  </a:ext>
                </a:extLst>
              </a:tr>
              <a:tr h="389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032724"/>
                  </a:ext>
                </a:extLst>
              </a:tr>
              <a:tr h="400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만화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446792"/>
                  </a:ext>
                </a:extLst>
              </a:tr>
              <a:tr h="389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7451"/>
                  </a:ext>
                </a:extLst>
              </a:tr>
              <a:tr h="381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31941"/>
                  </a:ext>
                </a:extLst>
              </a:tr>
              <a:tr h="4037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자기계발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378642"/>
                  </a:ext>
                </a:extLst>
              </a:tr>
              <a:tr h="389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46291"/>
                  </a:ext>
                </a:extLst>
              </a:tr>
              <a:tr h="4191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에세이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740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D3F6812-3098-352E-6534-A61C7B2D0F99}"/>
              </a:ext>
            </a:extLst>
          </p:cNvPr>
          <p:cNvSpPr txBox="1"/>
          <p:nvPr/>
        </p:nvSpPr>
        <p:spPr>
          <a:xfrm>
            <a:off x="4675584" y="5618936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카테고리 수정하기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F0B9AE-796E-E3C2-954D-1BECBA2680B1}"/>
              </a:ext>
            </a:extLst>
          </p:cNvPr>
          <p:cNvSpPr txBox="1"/>
          <p:nvPr/>
        </p:nvSpPr>
        <p:spPr>
          <a:xfrm>
            <a:off x="8138213" y="3026301"/>
            <a:ext cx="2224321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해당 창에 클릭한 카테고리가 입력된다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5F2A1D-C9E6-64BA-D557-B0AEE1D4B16E}"/>
              </a:ext>
            </a:extLst>
          </p:cNvPr>
          <p:cNvCxnSpPr>
            <a:cxnSpLocks/>
          </p:cNvCxnSpPr>
          <p:nvPr/>
        </p:nvCxnSpPr>
        <p:spPr>
          <a:xfrm flipH="1" flipV="1">
            <a:off x="7688062" y="1820563"/>
            <a:ext cx="681860" cy="109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2004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20F5A9-156E-6073-00FC-3619A2FCE91F}"/>
              </a:ext>
            </a:extLst>
          </p:cNvPr>
          <p:cNvSpPr txBox="1"/>
          <p:nvPr/>
        </p:nvSpPr>
        <p:spPr>
          <a:xfrm>
            <a:off x="120599" y="130365"/>
            <a:ext cx="193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C8FD1-2650-756F-C675-7E865EB39914}"/>
              </a:ext>
            </a:extLst>
          </p:cNvPr>
          <p:cNvSpPr txBox="1"/>
          <p:nvPr/>
        </p:nvSpPr>
        <p:spPr>
          <a:xfrm>
            <a:off x="5431790" y="3368204"/>
            <a:ext cx="2379133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회원가입에 필요한 기본 정보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서비스 약관 동의</a:t>
            </a: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61CB64-5CAB-3DCF-CA94-83F8AA21EDED}"/>
              </a:ext>
            </a:extLst>
          </p:cNvPr>
          <p:cNvGrpSpPr/>
          <p:nvPr/>
        </p:nvGrpSpPr>
        <p:grpSpPr>
          <a:xfrm>
            <a:off x="1597891" y="1"/>
            <a:ext cx="2747686" cy="6858000"/>
            <a:chOff x="1597891" y="0"/>
            <a:chExt cx="2686425" cy="85542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C398B30-016F-8F25-8237-2F0399295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891" y="0"/>
              <a:ext cx="2686425" cy="601111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8E52709-F4AD-ADAF-2D85-74634C82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4941" y="6011114"/>
              <a:ext cx="2619375" cy="2543175"/>
            </a:xfrm>
            <a:prstGeom prst="rect">
              <a:avLst/>
            </a:prstGeom>
          </p:spPr>
        </p:pic>
      </p:grp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26ABF45B-8BBF-75FE-05B9-1161608B1F71}"/>
              </a:ext>
            </a:extLst>
          </p:cNvPr>
          <p:cNvSpPr/>
          <p:nvPr/>
        </p:nvSpPr>
        <p:spPr>
          <a:xfrm>
            <a:off x="4414156" y="1285064"/>
            <a:ext cx="982133" cy="508961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E506448-7EA8-C6E2-DFE4-E53EAAEF1173}"/>
              </a:ext>
            </a:extLst>
          </p:cNvPr>
          <p:cNvCxnSpPr/>
          <p:nvPr/>
        </p:nvCxnSpPr>
        <p:spPr>
          <a:xfrm flipV="1">
            <a:off x="4345577" y="5320938"/>
            <a:ext cx="2151017" cy="1349829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B8E2A64-3A66-85AA-09F1-E6040FD12849}"/>
              </a:ext>
            </a:extLst>
          </p:cNvPr>
          <p:cNvSpPr txBox="1"/>
          <p:nvPr/>
        </p:nvSpPr>
        <p:spPr>
          <a:xfrm>
            <a:off x="6496594" y="4915235"/>
            <a:ext cx="2908663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성공 시</a:t>
            </a:r>
            <a:endParaRPr lang="en-US" altLang="ko-KR" dirty="0"/>
          </a:p>
          <a:p>
            <a:r>
              <a:rPr lang="en-US" altLang="ko-KR" dirty="0"/>
              <a:t>   1. </a:t>
            </a:r>
            <a:r>
              <a:rPr lang="ko-KR" altLang="en-US" dirty="0"/>
              <a:t>성공 창으로 이동</a:t>
            </a:r>
            <a:endParaRPr lang="en-US" altLang="ko-KR" dirty="0"/>
          </a:p>
          <a:p>
            <a:r>
              <a:rPr lang="en-US" altLang="ko-KR" dirty="0"/>
              <a:t>   2. </a:t>
            </a:r>
            <a:r>
              <a:rPr lang="ko-KR" altLang="en-US" dirty="0"/>
              <a:t>실패 시 경고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8948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496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18245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3145" y="1149553"/>
            <a:ext cx="5220407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1338-C0A2-5662-8350-63871FD49ED3}"/>
              </a:ext>
            </a:extLst>
          </p:cNvPr>
          <p:cNvSpPr/>
          <p:nvPr/>
        </p:nvSpPr>
        <p:spPr>
          <a:xfrm>
            <a:off x="7256335" y="1149553"/>
            <a:ext cx="481578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79285-B6FF-F44D-4FFA-D1BD116A9E00}"/>
              </a:ext>
            </a:extLst>
          </p:cNvPr>
          <p:cNvSpPr txBox="1"/>
          <p:nvPr/>
        </p:nvSpPr>
        <p:spPr>
          <a:xfrm>
            <a:off x="6337343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CD9B-A238-24E2-A0E8-A43705169173}"/>
              </a:ext>
            </a:extLst>
          </p:cNvPr>
          <p:cNvSpPr txBox="1"/>
          <p:nvPr/>
        </p:nvSpPr>
        <p:spPr>
          <a:xfrm>
            <a:off x="10682228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E252-F5F8-4621-6A31-8A695DDD2B10}"/>
              </a:ext>
            </a:extLst>
          </p:cNvPr>
          <p:cNvSpPr txBox="1"/>
          <p:nvPr/>
        </p:nvSpPr>
        <p:spPr>
          <a:xfrm>
            <a:off x="11375718" y="1212090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48BB0-87A7-9C3E-6F77-6E6B4AC5A616}"/>
              </a:ext>
            </a:extLst>
          </p:cNvPr>
          <p:cNvSpPr txBox="1"/>
          <p:nvPr/>
        </p:nvSpPr>
        <p:spPr>
          <a:xfrm>
            <a:off x="2040935" y="1193125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카테고리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E21C4-58FC-9FD4-2845-8A736914829D}"/>
              </a:ext>
            </a:extLst>
          </p:cNvPr>
          <p:cNvSpPr txBox="1"/>
          <p:nvPr/>
        </p:nvSpPr>
        <p:spPr>
          <a:xfrm>
            <a:off x="7306303" y="1184246"/>
            <a:ext cx="31501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역사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graphicFrame>
        <p:nvGraphicFramePr>
          <p:cNvPr id="20" name="표 21">
            <a:extLst>
              <a:ext uri="{FF2B5EF4-FFF2-40B4-BE49-F238E27FC236}">
                <a16:creationId xmlns:a16="http://schemas.microsoft.com/office/drawing/2014/main" id="{B5A52E5E-8855-699B-B3CF-DC2935C7C821}"/>
              </a:ext>
            </a:extLst>
          </p:cNvPr>
          <p:cNvGraphicFramePr>
            <a:graphicFrameLocks noGrp="1"/>
          </p:cNvGraphicFramePr>
          <p:nvPr/>
        </p:nvGraphicFramePr>
        <p:xfrm>
          <a:off x="2041396" y="1983201"/>
          <a:ext cx="5132156" cy="32152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6417">
                  <a:extLst>
                    <a:ext uri="{9D8B030D-6E8A-4147-A177-3AD203B41FA5}">
                      <a16:colId xmlns:a16="http://schemas.microsoft.com/office/drawing/2014/main" val="3589708861"/>
                    </a:ext>
                  </a:extLst>
                </a:gridCol>
                <a:gridCol w="2545739">
                  <a:extLst>
                    <a:ext uri="{9D8B030D-6E8A-4147-A177-3AD203B41FA5}">
                      <a16:colId xmlns:a16="http://schemas.microsoft.com/office/drawing/2014/main" val="49107555"/>
                    </a:ext>
                  </a:extLst>
                </a:gridCol>
              </a:tblGrid>
              <a:tr h="433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category_idx</a:t>
                      </a:r>
                      <a:endParaRPr lang="en-US" altLang="ko-KR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category_name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034647"/>
                  </a:ext>
                </a:extLst>
              </a:tr>
              <a:tr h="389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032724"/>
                  </a:ext>
                </a:extLst>
              </a:tr>
              <a:tr h="400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만화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446792"/>
                  </a:ext>
                </a:extLst>
              </a:tr>
              <a:tr h="389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7451"/>
                  </a:ext>
                </a:extLst>
              </a:tr>
              <a:tr h="381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31941"/>
                  </a:ext>
                </a:extLst>
              </a:tr>
              <a:tr h="4037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자기계발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378642"/>
                  </a:ext>
                </a:extLst>
              </a:tr>
              <a:tr h="389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46291"/>
                  </a:ext>
                </a:extLst>
              </a:tr>
              <a:tr h="4191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740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D3F6812-3098-352E-6534-A61C7B2D0F99}"/>
              </a:ext>
            </a:extLst>
          </p:cNvPr>
          <p:cNvSpPr txBox="1"/>
          <p:nvPr/>
        </p:nvSpPr>
        <p:spPr>
          <a:xfrm>
            <a:off x="4675584" y="5618936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카테고리 수정하기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F0B9AE-796E-E3C2-954D-1BECBA2680B1}"/>
              </a:ext>
            </a:extLst>
          </p:cNvPr>
          <p:cNvSpPr txBox="1"/>
          <p:nvPr/>
        </p:nvSpPr>
        <p:spPr>
          <a:xfrm>
            <a:off x="8138213" y="3026301"/>
            <a:ext cx="2224321" cy="830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수정하려는 카테고리명을 입력하고 수정버튼 클릭하면 수정됨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5F2A1D-C9E6-64BA-D557-B0AEE1D4B16E}"/>
              </a:ext>
            </a:extLst>
          </p:cNvPr>
          <p:cNvCxnSpPr>
            <a:cxnSpLocks/>
          </p:cNvCxnSpPr>
          <p:nvPr/>
        </p:nvCxnSpPr>
        <p:spPr>
          <a:xfrm flipH="1" flipV="1">
            <a:off x="7551243" y="1645570"/>
            <a:ext cx="664105" cy="1266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9F433F-A3A4-FC4C-7729-B44426F996E0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9997207" y="1553527"/>
            <a:ext cx="1005524" cy="1407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7C6CB67-F645-BEF1-8849-641C9A05AC3F}"/>
              </a:ext>
            </a:extLst>
          </p:cNvPr>
          <p:cNvSpPr txBox="1"/>
          <p:nvPr/>
        </p:nvSpPr>
        <p:spPr>
          <a:xfrm>
            <a:off x="8071404" y="1936659"/>
            <a:ext cx="31574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73A3B7-DAB3-4418-9DF9-8E819BA0E4D6}"/>
              </a:ext>
            </a:extLst>
          </p:cNvPr>
          <p:cNvSpPr txBox="1"/>
          <p:nvPr/>
        </p:nvSpPr>
        <p:spPr>
          <a:xfrm>
            <a:off x="10092238" y="1960377"/>
            <a:ext cx="31574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76D8928-C509-8B72-10C3-C354B4E0BA98}"/>
              </a:ext>
            </a:extLst>
          </p:cNvPr>
          <p:cNvCxnSpPr>
            <a:cxnSpLocks/>
          </p:cNvCxnSpPr>
          <p:nvPr/>
        </p:nvCxnSpPr>
        <p:spPr>
          <a:xfrm flipH="1">
            <a:off x="6367120" y="3946125"/>
            <a:ext cx="1704284" cy="99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B166717-FA45-91BD-E067-10A81CA3587D}"/>
              </a:ext>
            </a:extLst>
          </p:cNvPr>
          <p:cNvSpPr txBox="1"/>
          <p:nvPr/>
        </p:nvSpPr>
        <p:spPr>
          <a:xfrm>
            <a:off x="7551243" y="4399563"/>
            <a:ext cx="31574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42750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496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18245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3145" y="1149553"/>
            <a:ext cx="5220407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1338-C0A2-5662-8350-63871FD49ED3}"/>
              </a:ext>
            </a:extLst>
          </p:cNvPr>
          <p:cNvSpPr/>
          <p:nvPr/>
        </p:nvSpPr>
        <p:spPr>
          <a:xfrm>
            <a:off x="7256335" y="1149553"/>
            <a:ext cx="481578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79285-B6FF-F44D-4FFA-D1BD116A9E00}"/>
              </a:ext>
            </a:extLst>
          </p:cNvPr>
          <p:cNvSpPr txBox="1"/>
          <p:nvPr/>
        </p:nvSpPr>
        <p:spPr>
          <a:xfrm>
            <a:off x="6337343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CD9B-A238-24E2-A0E8-A43705169173}"/>
              </a:ext>
            </a:extLst>
          </p:cNvPr>
          <p:cNvSpPr txBox="1"/>
          <p:nvPr/>
        </p:nvSpPr>
        <p:spPr>
          <a:xfrm>
            <a:off x="10682228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E252-F5F8-4621-6A31-8A695DDD2B10}"/>
              </a:ext>
            </a:extLst>
          </p:cNvPr>
          <p:cNvSpPr txBox="1"/>
          <p:nvPr/>
        </p:nvSpPr>
        <p:spPr>
          <a:xfrm>
            <a:off x="11375718" y="1212090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48BB0-87A7-9C3E-6F77-6E6B4AC5A616}"/>
              </a:ext>
            </a:extLst>
          </p:cNvPr>
          <p:cNvSpPr txBox="1"/>
          <p:nvPr/>
        </p:nvSpPr>
        <p:spPr>
          <a:xfrm>
            <a:off x="2040935" y="1193125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카테고리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E21C4-58FC-9FD4-2845-8A736914829D}"/>
              </a:ext>
            </a:extLst>
          </p:cNvPr>
          <p:cNvSpPr txBox="1"/>
          <p:nvPr/>
        </p:nvSpPr>
        <p:spPr>
          <a:xfrm>
            <a:off x="7306303" y="1184246"/>
            <a:ext cx="31501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역사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graphicFrame>
        <p:nvGraphicFramePr>
          <p:cNvPr id="20" name="표 21">
            <a:extLst>
              <a:ext uri="{FF2B5EF4-FFF2-40B4-BE49-F238E27FC236}">
                <a16:creationId xmlns:a16="http://schemas.microsoft.com/office/drawing/2014/main" id="{B5A52E5E-8855-699B-B3CF-DC2935C7C821}"/>
              </a:ext>
            </a:extLst>
          </p:cNvPr>
          <p:cNvGraphicFramePr>
            <a:graphicFrameLocks noGrp="1"/>
          </p:cNvGraphicFramePr>
          <p:nvPr/>
        </p:nvGraphicFramePr>
        <p:xfrm>
          <a:off x="2041396" y="1983201"/>
          <a:ext cx="5132156" cy="32152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6417">
                  <a:extLst>
                    <a:ext uri="{9D8B030D-6E8A-4147-A177-3AD203B41FA5}">
                      <a16:colId xmlns:a16="http://schemas.microsoft.com/office/drawing/2014/main" val="3589708861"/>
                    </a:ext>
                  </a:extLst>
                </a:gridCol>
                <a:gridCol w="2545739">
                  <a:extLst>
                    <a:ext uri="{9D8B030D-6E8A-4147-A177-3AD203B41FA5}">
                      <a16:colId xmlns:a16="http://schemas.microsoft.com/office/drawing/2014/main" val="49107555"/>
                    </a:ext>
                  </a:extLst>
                </a:gridCol>
              </a:tblGrid>
              <a:tr h="433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category_idx</a:t>
                      </a:r>
                      <a:endParaRPr lang="en-US" altLang="ko-KR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category_name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034647"/>
                  </a:ext>
                </a:extLst>
              </a:tr>
              <a:tr h="389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032724"/>
                  </a:ext>
                </a:extLst>
              </a:tr>
              <a:tr h="400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만화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446792"/>
                  </a:ext>
                </a:extLst>
              </a:tr>
              <a:tr h="389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7451"/>
                  </a:ext>
                </a:extLst>
              </a:tr>
              <a:tr h="381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31941"/>
                  </a:ext>
                </a:extLst>
              </a:tr>
              <a:tr h="4037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자기계발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378642"/>
                  </a:ext>
                </a:extLst>
              </a:tr>
              <a:tr h="389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46291"/>
                  </a:ext>
                </a:extLst>
              </a:tr>
              <a:tr h="4191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740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D3F6812-3098-352E-6534-A61C7B2D0F99}"/>
              </a:ext>
            </a:extLst>
          </p:cNvPr>
          <p:cNvSpPr txBox="1"/>
          <p:nvPr/>
        </p:nvSpPr>
        <p:spPr>
          <a:xfrm>
            <a:off x="4675584" y="5618936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카테고리 삭제하기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F0B9AE-796E-E3C2-954D-1BECBA2680B1}"/>
              </a:ext>
            </a:extLst>
          </p:cNvPr>
          <p:cNvSpPr txBox="1"/>
          <p:nvPr/>
        </p:nvSpPr>
        <p:spPr>
          <a:xfrm>
            <a:off x="8138213" y="3026301"/>
            <a:ext cx="241733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삭제하려는 카테고리를 클릭하고 삭제버튼 클릭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5F2A1D-C9E6-64BA-D557-B0AEE1D4B16E}"/>
              </a:ext>
            </a:extLst>
          </p:cNvPr>
          <p:cNvCxnSpPr>
            <a:cxnSpLocks/>
          </p:cNvCxnSpPr>
          <p:nvPr/>
        </p:nvCxnSpPr>
        <p:spPr>
          <a:xfrm flipH="1" flipV="1">
            <a:off x="7551243" y="1645570"/>
            <a:ext cx="664105" cy="1266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9F433F-A3A4-FC4C-7729-B44426F996E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092238" y="1550644"/>
            <a:ext cx="1603983" cy="1409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7C6CB67-F645-BEF1-8849-641C9A05AC3F}"/>
              </a:ext>
            </a:extLst>
          </p:cNvPr>
          <p:cNvSpPr txBox="1"/>
          <p:nvPr/>
        </p:nvSpPr>
        <p:spPr>
          <a:xfrm>
            <a:off x="8071404" y="1936659"/>
            <a:ext cx="31574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73A3B7-DAB3-4418-9DF9-8E819BA0E4D6}"/>
              </a:ext>
            </a:extLst>
          </p:cNvPr>
          <p:cNvSpPr txBox="1"/>
          <p:nvPr/>
        </p:nvSpPr>
        <p:spPr>
          <a:xfrm>
            <a:off x="10375348" y="2032395"/>
            <a:ext cx="31574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5439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496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18245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3145" y="1149553"/>
            <a:ext cx="5220407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1338-C0A2-5662-8350-63871FD49ED3}"/>
              </a:ext>
            </a:extLst>
          </p:cNvPr>
          <p:cNvSpPr/>
          <p:nvPr/>
        </p:nvSpPr>
        <p:spPr>
          <a:xfrm>
            <a:off x="7256335" y="1149553"/>
            <a:ext cx="481578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79285-B6FF-F44D-4FFA-D1BD116A9E00}"/>
              </a:ext>
            </a:extLst>
          </p:cNvPr>
          <p:cNvSpPr txBox="1"/>
          <p:nvPr/>
        </p:nvSpPr>
        <p:spPr>
          <a:xfrm>
            <a:off x="6337343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CD9B-A238-24E2-A0E8-A43705169173}"/>
              </a:ext>
            </a:extLst>
          </p:cNvPr>
          <p:cNvSpPr txBox="1"/>
          <p:nvPr/>
        </p:nvSpPr>
        <p:spPr>
          <a:xfrm>
            <a:off x="10682228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E252-F5F8-4621-6A31-8A695DDD2B10}"/>
              </a:ext>
            </a:extLst>
          </p:cNvPr>
          <p:cNvSpPr txBox="1"/>
          <p:nvPr/>
        </p:nvSpPr>
        <p:spPr>
          <a:xfrm>
            <a:off x="11375718" y="1212090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48BB0-87A7-9C3E-6F77-6E6B4AC5A616}"/>
              </a:ext>
            </a:extLst>
          </p:cNvPr>
          <p:cNvSpPr txBox="1"/>
          <p:nvPr/>
        </p:nvSpPr>
        <p:spPr>
          <a:xfrm>
            <a:off x="2040935" y="1193125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카테고리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E21C4-58FC-9FD4-2845-8A736914829D}"/>
              </a:ext>
            </a:extLst>
          </p:cNvPr>
          <p:cNvSpPr txBox="1"/>
          <p:nvPr/>
        </p:nvSpPr>
        <p:spPr>
          <a:xfrm>
            <a:off x="7306303" y="1184246"/>
            <a:ext cx="31501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graphicFrame>
        <p:nvGraphicFramePr>
          <p:cNvPr id="20" name="표 21">
            <a:extLst>
              <a:ext uri="{FF2B5EF4-FFF2-40B4-BE49-F238E27FC236}">
                <a16:creationId xmlns:a16="http://schemas.microsoft.com/office/drawing/2014/main" id="{B5A52E5E-8855-699B-B3CF-DC2935C7C821}"/>
              </a:ext>
            </a:extLst>
          </p:cNvPr>
          <p:cNvGraphicFramePr>
            <a:graphicFrameLocks noGrp="1"/>
          </p:cNvGraphicFramePr>
          <p:nvPr/>
        </p:nvGraphicFramePr>
        <p:xfrm>
          <a:off x="2041396" y="1983201"/>
          <a:ext cx="5132156" cy="27961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6417">
                  <a:extLst>
                    <a:ext uri="{9D8B030D-6E8A-4147-A177-3AD203B41FA5}">
                      <a16:colId xmlns:a16="http://schemas.microsoft.com/office/drawing/2014/main" val="3589708861"/>
                    </a:ext>
                  </a:extLst>
                </a:gridCol>
                <a:gridCol w="2545739">
                  <a:extLst>
                    <a:ext uri="{9D8B030D-6E8A-4147-A177-3AD203B41FA5}">
                      <a16:colId xmlns:a16="http://schemas.microsoft.com/office/drawing/2014/main" val="49107555"/>
                    </a:ext>
                  </a:extLst>
                </a:gridCol>
              </a:tblGrid>
              <a:tr h="433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category_idx</a:t>
                      </a:r>
                      <a:endParaRPr lang="en-US" altLang="ko-KR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category_name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034647"/>
                  </a:ext>
                </a:extLst>
              </a:tr>
              <a:tr h="389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032724"/>
                  </a:ext>
                </a:extLst>
              </a:tr>
              <a:tr h="400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만화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446792"/>
                  </a:ext>
                </a:extLst>
              </a:tr>
              <a:tr h="389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7451"/>
                  </a:ext>
                </a:extLst>
              </a:tr>
              <a:tr h="381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31941"/>
                  </a:ext>
                </a:extLst>
              </a:tr>
              <a:tr h="4037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자기계발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378642"/>
                  </a:ext>
                </a:extLst>
              </a:tr>
              <a:tr h="389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4629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D3F6812-3098-352E-6534-A61C7B2D0F99}"/>
              </a:ext>
            </a:extLst>
          </p:cNvPr>
          <p:cNvSpPr txBox="1"/>
          <p:nvPr/>
        </p:nvSpPr>
        <p:spPr>
          <a:xfrm>
            <a:off x="4675584" y="5618936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카테고리 삭제하기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F0B9AE-796E-E3C2-954D-1BECBA2680B1}"/>
              </a:ext>
            </a:extLst>
          </p:cNvPr>
          <p:cNvSpPr txBox="1"/>
          <p:nvPr/>
        </p:nvSpPr>
        <p:spPr>
          <a:xfrm>
            <a:off x="8071404" y="3182755"/>
            <a:ext cx="2417337" cy="3385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항목이 삭제됨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5F2A1D-C9E6-64BA-D557-B0AEE1D4B16E}"/>
              </a:ext>
            </a:extLst>
          </p:cNvPr>
          <p:cNvCxnSpPr>
            <a:cxnSpLocks/>
          </p:cNvCxnSpPr>
          <p:nvPr/>
        </p:nvCxnSpPr>
        <p:spPr>
          <a:xfrm flipH="1">
            <a:off x="6657845" y="3810756"/>
            <a:ext cx="1480368" cy="1149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56109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496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18245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53145" y="1149553"/>
            <a:ext cx="5220407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1338-C0A2-5662-8350-63871FD49ED3}"/>
              </a:ext>
            </a:extLst>
          </p:cNvPr>
          <p:cNvSpPr/>
          <p:nvPr/>
        </p:nvSpPr>
        <p:spPr>
          <a:xfrm>
            <a:off x="7256335" y="1149553"/>
            <a:ext cx="4815784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79285-B6FF-F44D-4FFA-D1BD116A9E00}"/>
              </a:ext>
            </a:extLst>
          </p:cNvPr>
          <p:cNvSpPr txBox="1"/>
          <p:nvPr/>
        </p:nvSpPr>
        <p:spPr>
          <a:xfrm>
            <a:off x="6337343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FCD9B-A238-24E2-A0E8-A43705169173}"/>
              </a:ext>
            </a:extLst>
          </p:cNvPr>
          <p:cNvSpPr txBox="1"/>
          <p:nvPr/>
        </p:nvSpPr>
        <p:spPr>
          <a:xfrm>
            <a:off x="10682228" y="1214973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E252-F5F8-4621-6A31-8A695DDD2B10}"/>
              </a:ext>
            </a:extLst>
          </p:cNvPr>
          <p:cNvSpPr txBox="1"/>
          <p:nvPr/>
        </p:nvSpPr>
        <p:spPr>
          <a:xfrm>
            <a:off x="11375718" y="1212090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48BB0-87A7-9C3E-6F77-6E6B4AC5A616}"/>
              </a:ext>
            </a:extLst>
          </p:cNvPr>
          <p:cNvSpPr txBox="1"/>
          <p:nvPr/>
        </p:nvSpPr>
        <p:spPr>
          <a:xfrm>
            <a:off x="2040935" y="1193125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카테고리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E21C4-58FC-9FD4-2845-8A736914829D}"/>
              </a:ext>
            </a:extLst>
          </p:cNvPr>
          <p:cNvSpPr txBox="1"/>
          <p:nvPr/>
        </p:nvSpPr>
        <p:spPr>
          <a:xfrm>
            <a:off x="7306303" y="1184246"/>
            <a:ext cx="31501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관리</a:t>
            </a:r>
          </a:p>
        </p:txBody>
      </p:sp>
      <p:graphicFrame>
        <p:nvGraphicFramePr>
          <p:cNvPr id="20" name="표 21">
            <a:extLst>
              <a:ext uri="{FF2B5EF4-FFF2-40B4-BE49-F238E27FC236}">
                <a16:creationId xmlns:a16="http://schemas.microsoft.com/office/drawing/2014/main" id="{B5A52E5E-8855-699B-B3CF-DC2935C7C821}"/>
              </a:ext>
            </a:extLst>
          </p:cNvPr>
          <p:cNvGraphicFramePr>
            <a:graphicFrameLocks noGrp="1"/>
          </p:cNvGraphicFramePr>
          <p:nvPr/>
        </p:nvGraphicFramePr>
        <p:xfrm>
          <a:off x="2041396" y="1983201"/>
          <a:ext cx="5132156" cy="32152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6417">
                  <a:extLst>
                    <a:ext uri="{9D8B030D-6E8A-4147-A177-3AD203B41FA5}">
                      <a16:colId xmlns:a16="http://schemas.microsoft.com/office/drawing/2014/main" val="3589708861"/>
                    </a:ext>
                  </a:extLst>
                </a:gridCol>
                <a:gridCol w="2545739">
                  <a:extLst>
                    <a:ext uri="{9D8B030D-6E8A-4147-A177-3AD203B41FA5}">
                      <a16:colId xmlns:a16="http://schemas.microsoft.com/office/drawing/2014/main" val="49107555"/>
                    </a:ext>
                  </a:extLst>
                </a:gridCol>
              </a:tblGrid>
              <a:tr h="433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category_idx</a:t>
                      </a:r>
                      <a:endParaRPr lang="en-US" altLang="ko-KR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tx1"/>
                          </a:solidFill>
                        </a:rPr>
                        <a:t>category_name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034647"/>
                  </a:ext>
                </a:extLst>
              </a:tr>
              <a:tr h="389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032724"/>
                  </a:ext>
                </a:extLst>
              </a:tr>
              <a:tr h="400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만화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446792"/>
                  </a:ext>
                </a:extLst>
              </a:tr>
              <a:tr h="389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7451"/>
                  </a:ext>
                </a:extLst>
              </a:tr>
              <a:tr h="381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31941"/>
                  </a:ext>
                </a:extLst>
              </a:tr>
              <a:tr h="4037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자기계발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378642"/>
                  </a:ext>
                </a:extLst>
              </a:tr>
              <a:tr h="389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46291"/>
                  </a:ext>
                </a:extLst>
              </a:tr>
              <a:tr h="4191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에세이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740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D3F6812-3098-352E-6534-A61C7B2D0F99}"/>
              </a:ext>
            </a:extLst>
          </p:cNvPr>
          <p:cNvSpPr txBox="1"/>
          <p:nvPr/>
        </p:nvSpPr>
        <p:spPr>
          <a:xfrm>
            <a:off x="4675584" y="5618936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카테고리 등록한 모습</a:t>
            </a:r>
          </a:p>
        </p:txBody>
      </p:sp>
    </p:spTree>
    <p:extLst>
      <p:ext uri="{BB962C8B-B14F-4D97-AF65-F5344CB8AC3E}">
        <p14:creationId xmlns:p14="http://schemas.microsoft.com/office/powerpoint/2010/main" val="167312289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0976C-E95C-9C7A-CC81-CD6528688480}"/>
              </a:ext>
            </a:extLst>
          </p:cNvPr>
          <p:cNvSpPr txBox="1"/>
          <p:nvPr/>
        </p:nvSpPr>
        <p:spPr>
          <a:xfrm>
            <a:off x="2796294" y="3049966"/>
            <a:ext cx="566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1.5 </a:t>
            </a:r>
            <a:r>
              <a:rPr lang="ko-KR" altLang="en-US" sz="3600" dirty="0"/>
              <a:t>재고 관리</a:t>
            </a:r>
          </a:p>
        </p:txBody>
      </p:sp>
    </p:spTree>
    <p:extLst>
      <p:ext uri="{BB962C8B-B14F-4D97-AF65-F5344CB8AC3E}">
        <p14:creationId xmlns:p14="http://schemas.microsoft.com/office/powerpoint/2010/main" val="1013724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A504C0B6-9540-EFF6-FA27-6BF4FABF7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24" y="346390"/>
            <a:ext cx="4043854" cy="420766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2ABDEA2-C8CE-0C60-916F-61556219F323}"/>
              </a:ext>
            </a:extLst>
          </p:cNvPr>
          <p:cNvSpPr/>
          <p:nvPr/>
        </p:nvSpPr>
        <p:spPr>
          <a:xfrm>
            <a:off x="1418896" y="1983827"/>
            <a:ext cx="3540672" cy="341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42B11-41F9-9D03-E5D7-A1D475C98A09}"/>
              </a:ext>
            </a:extLst>
          </p:cNvPr>
          <p:cNvSpPr txBox="1"/>
          <p:nvPr/>
        </p:nvSpPr>
        <p:spPr>
          <a:xfrm>
            <a:off x="1596258" y="2529051"/>
            <a:ext cx="3566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클릭 시 재고 관리 페이지로 이동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7D6D7-69E0-3E06-5609-41E33F879BAB}"/>
              </a:ext>
            </a:extLst>
          </p:cNvPr>
          <p:cNvSpPr txBox="1"/>
          <p:nvPr/>
        </p:nvSpPr>
        <p:spPr>
          <a:xfrm>
            <a:off x="5018689" y="3619500"/>
            <a:ext cx="656239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상품 분류, 재고 상태에 따라서 검색 기능 이용할 수 있음.</a:t>
            </a:r>
          </a:p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상품명과 같은 키워드로 검색</a:t>
            </a:r>
          </a:p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수정 버튼을 클릭하면 재고 변경 가능</a:t>
            </a:r>
          </a:p>
          <a:p>
            <a:endParaRPr lang="ko-KR" altLang="en-US" dirty="0">
              <a:ea typeface="맑은 고딕"/>
            </a:endParaRPr>
          </a:p>
        </p:txBody>
      </p:sp>
      <p:pic>
        <p:nvPicPr>
          <p:cNvPr id="12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D7CDCF20-56A5-58F9-AAAA-FE1228F7C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796" y="346222"/>
            <a:ext cx="6231320" cy="3196383"/>
          </a:xfrm>
          <a:prstGeom prst="rect">
            <a:avLst/>
          </a:prstGeom>
        </p:spPr>
      </p:pic>
      <p:pic>
        <p:nvPicPr>
          <p:cNvPr id="1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7F52D58-F24F-C474-15CA-716E053797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40" b="12646"/>
          <a:stretch/>
        </p:blipFill>
        <p:spPr>
          <a:xfrm>
            <a:off x="9434348" y="4383481"/>
            <a:ext cx="2749780" cy="2463988"/>
          </a:xfrm>
          <a:prstGeom prst="rect">
            <a:avLst/>
          </a:prstGeom>
        </p:spPr>
      </p:pic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A15BE232-FD08-1617-8BF3-F85D74E9000C}"/>
              </a:ext>
            </a:extLst>
          </p:cNvPr>
          <p:cNvSpPr/>
          <p:nvPr/>
        </p:nvSpPr>
        <p:spPr>
          <a:xfrm rot="5400000">
            <a:off x="10907767" y="3451989"/>
            <a:ext cx="1622534" cy="78827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8E48B590-BF34-1953-9D34-1CC38BE92999}"/>
              </a:ext>
            </a:extLst>
          </p:cNvPr>
          <p:cNvSpPr/>
          <p:nvPr/>
        </p:nvSpPr>
        <p:spPr>
          <a:xfrm>
            <a:off x="7882758" y="4703380"/>
            <a:ext cx="1458310" cy="2824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7">
            <a:extLst>
              <a:ext uri="{FF2B5EF4-FFF2-40B4-BE49-F238E27FC236}">
                <a16:creationId xmlns:a16="http://schemas.microsoft.com/office/drawing/2014/main" id="{A767D987-8028-39F8-3DF7-BBCB766BA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742" y="4513208"/>
            <a:ext cx="2055758" cy="23313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8C57DD-49F8-D928-358A-CC5F44E595CD}"/>
              </a:ext>
            </a:extLst>
          </p:cNvPr>
          <p:cNvSpPr txBox="1"/>
          <p:nvPr/>
        </p:nvSpPr>
        <p:spPr>
          <a:xfrm>
            <a:off x="1294085" y="4729655"/>
            <a:ext cx="41712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4. 변경 버튼 클릭하면 재고 값 변화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EC7C8-745A-BB11-658E-6F6E663E0A46}"/>
              </a:ext>
            </a:extLst>
          </p:cNvPr>
          <p:cNvSpPr txBox="1"/>
          <p:nvPr/>
        </p:nvSpPr>
        <p:spPr>
          <a:xfrm>
            <a:off x="2806" y="-716"/>
            <a:ext cx="42778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Malgun Gothic"/>
                <a:ea typeface="Malgun Gothic"/>
              </a:rPr>
              <a:t>4. </a:t>
            </a:r>
            <a:r>
              <a:rPr lang="ko-KR" dirty="0" err="1">
                <a:latin typeface="Malgun Gothic"/>
                <a:ea typeface="Malgun Gothic"/>
              </a:rPr>
              <a:t>어드민</a:t>
            </a:r>
            <a:r>
              <a:rPr lang="ko-KR" dirty="0">
                <a:latin typeface="Malgun Gothic"/>
                <a:ea typeface="Malgun Gothic"/>
              </a:rPr>
              <a:t> 상품 재고 관리 페이지</a:t>
            </a:r>
            <a:endParaRPr lang="ko-KR" dirty="0"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47655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0976C-E95C-9C7A-CC81-CD6528688480}"/>
              </a:ext>
            </a:extLst>
          </p:cNvPr>
          <p:cNvSpPr txBox="1"/>
          <p:nvPr/>
        </p:nvSpPr>
        <p:spPr>
          <a:xfrm>
            <a:off x="3828681" y="2388093"/>
            <a:ext cx="451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1.6</a:t>
            </a:r>
            <a:r>
              <a:rPr lang="ko-KR" altLang="en-US" sz="3600" dirty="0"/>
              <a:t>상품문의 관리</a:t>
            </a:r>
          </a:p>
        </p:txBody>
      </p:sp>
    </p:spTree>
    <p:extLst>
      <p:ext uri="{BB962C8B-B14F-4D97-AF65-F5344CB8AC3E}">
        <p14:creationId xmlns:p14="http://schemas.microsoft.com/office/powerpoint/2010/main" val="24554157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13723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25829" y="9525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문의 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9EBB-4034-D7E5-FB1B-87AA7E759C26}"/>
              </a:ext>
            </a:extLst>
          </p:cNvPr>
          <p:cNvSpPr txBox="1"/>
          <p:nvPr/>
        </p:nvSpPr>
        <p:spPr>
          <a:xfrm>
            <a:off x="4137907" y="663065"/>
            <a:ext cx="3995556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초기화면</a:t>
            </a:r>
          </a:p>
        </p:txBody>
      </p:sp>
      <p:graphicFrame>
        <p:nvGraphicFramePr>
          <p:cNvPr id="22" name="표 25">
            <a:extLst>
              <a:ext uri="{FF2B5EF4-FFF2-40B4-BE49-F238E27FC236}">
                <a16:creationId xmlns:a16="http://schemas.microsoft.com/office/drawing/2014/main" id="{F0224A58-4C69-0186-DFCE-F67F48115D01}"/>
              </a:ext>
            </a:extLst>
          </p:cNvPr>
          <p:cNvGraphicFramePr>
            <a:graphicFrameLocks noGrp="1"/>
          </p:cNvGraphicFramePr>
          <p:nvPr/>
        </p:nvGraphicFramePr>
        <p:xfrm>
          <a:off x="2247345" y="1485355"/>
          <a:ext cx="9302502" cy="4079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0417">
                  <a:extLst>
                    <a:ext uri="{9D8B030D-6E8A-4147-A177-3AD203B41FA5}">
                      <a16:colId xmlns:a16="http://schemas.microsoft.com/office/drawing/2014/main" val="2708447830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867050954"/>
                    </a:ext>
                  </a:extLst>
                </a:gridCol>
                <a:gridCol w="1088132">
                  <a:extLst>
                    <a:ext uri="{9D8B030D-6E8A-4147-A177-3AD203B41FA5}">
                      <a16:colId xmlns:a16="http://schemas.microsoft.com/office/drawing/2014/main" val="3767378608"/>
                    </a:ext>
                  </a:extLst>
                </a:gridCol>
                <a:gridCol w="2012702">
                  <a:extLst>
                    <a:ext uri="{9D8B030D-6E8A-4147-A177-3AD203B41FA5}">
                      <a16:colId xmlns:a16="http://schemas.microsoft.com/office/drawing/2014/main" val="2585334847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3436599900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206399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등록일자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37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재입고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재입고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sdf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84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39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dfgdf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24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언제 와요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ㅇㄴㄹ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06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ㅎㅀㄹ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62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재입고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ㄴㅇㄹ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00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사이즈 언제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zino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7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170cm 77kg….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123p4jkj5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453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gf4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100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vbvb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88306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6E52199-2F2A-A4BA-5DDD-A73B0F208B81}"/>
              </a:ext>
            </a:extLst>
          </p:cNvPr>
          <p:cNvSpPr txBox="1"/>
          <p:nvPr/>
        </p:nvSpPr>
        <p:spPr>
          <a:xfrm>
            <a:off x="10595700" y="5670944"/>
            <a:ext cx="1406910" cy="30777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10/10 </a:t>
            </a:r>
            <a:r>
              <a:rPr lang="ko-KR" altLang="en-US" sz="1400" dirty="0">
                <a:solidFill>
                  <a:schemeClr val="bg1"/>
                </a:solidFill>
              </a:rPr>
              <a:t>페이지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081151-E04B-84BA-6A82-F26ED9511D7E}"/>
              </a:ext>
            </a:extLst>
          </p:cNvPr>
          <p:cNvSpPr txBox="1"/>
          <p:nvPr/>
        </p:nvSpPr>
        <p:spPr>
          <a:xfrm>
            <a:off x="5274339" y="5978721"/>
            <a:ext cx="2929633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《  〈  1 2 3 4 5 6 7 8 9 10    〉  》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948881-3DDD-6D35-8AC8-F5B8ACCB413B}"/>
              </a:ext>
            </a:extLst>
          </p:cNvPr>
          <p:cNvSpPr txBox="1"/>
          <p:nvPr/>
        </p:nvSpPr>
        <p:spPr>
          <a:xfrm>
            <a:off x="8464998" y="765488"/>
            <a:ext cx="2969441" cy="3385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내용 클릭하면 답글 작성 가능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7E10BB-90E4-A3AD-BD6A-260C3D4A0DE4}"/>
              </a:ext>
            </a:extLst>
          </p:cNvPr>
          <p:cNvCxnSpPr/>
          <p:nvPr/>
        </p:nvCxnSpPr>
        <p:spPr>
          <a:xfrm flipH="1">
            <a:off x="7742356" y="1185959"/>
            <a:ext cx="970279" cy="415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5134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13723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25829" y="9525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문의 관리</a:t>
            </a:r>
          </a:p>
        </p:txBody>
      </p:sp>
      <p:graphicFrame>
        <p:nvGraphicFramePr>
          <p:cNvPr id="22" name="표 25">
            <a:extLst>
              <a:ext uri="{FF2B5EF4-FFF2-40B4-BE49-F238E27FC236}">
                <a16:creationId xmlns:a16="http://schemas.microsoft.com/office/drawing/2014/main" id="{F0224A58-4C69-0186-DFCE-F67F48115D01}"/>
              </a:ext>
            </a:extLst>
          </p:cNvPr>
          <p:cNvGraphicFramePr>
            <a:graphicFrameLocks noGrp="1"/>
          </p:cNvGraphicFramePr>
          <p:nvPr/>
        </p:nvGraphicFramePr>
        <p:xfrm>
          <a:off x="2247345" y="1485355"/>
          <a:ext cx="9302502" cy="4079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0417">
                  <a:extLst>
                    <a:ext uri="{9D8B030D-6E8A-4147-A177-3AD203B41FA5}">
                      <a16:colId xmlns:a16="http://schemas.microsoft.com/office/drawing/2014/main" val="2708447830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867050954"/>
                    </a:ext>
                  </a:extLst>
                </a:gridCol>
                <a:gridCol w="1088132">
                  <a:extLst>
                    <a:ext uri="{9D8B030D-6E8A-4147-A177-3AD203B41FA5}">
                      <a16:colId xmlns:a16="http://schemas.microsoft.com/office/drawing/2014/main" val="3767378608"/>
                    </a:ext>
                  </a:extLst>
                </a:gridCol>
                <a:gridCol w="2012702">
                  <a:extLst>
                    <a:ext uri="{9D8B030D-6E8A-4147-A177-3AD203B41FA5}">
                      <a16:colId xmlns:a16="http://schemas.microsoft.com/office/drawing/2014/main" val="2585334847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3436599900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206399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등록일자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37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재입고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재입고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sdf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84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39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dfgdf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24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언제 와요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ㅇㄴㄹ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06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ㅎㅀㄹ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62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재입고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ㄴㅇㄹ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00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사이즈 언제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zino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7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170cm 77kg….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123p4jkj5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453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gf4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100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vbvb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88306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6E52199-2F2A-A4BA-5DDD-A73B0F208B81}"/>
              </a:ext>
            </a:extLst>
          </p:cNvPr>
          <p:cNvSpPr txBox="1"/>
          <p:nvPr/>
        </p:nvSpPr>
        <p:spPr>
          <a:xfrm>
            <a:off x="10595700" y="5670944"/>
            <a:ext cx="1406910" cy="30777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10/10 </a:t>
            </a:r>
            <a:r>
              <a:rPr lang="ko-KR" altLang="en-US" sz="1400" dirty="0">
                <a:solidFill>
                  <a:schemeClr val="bg1"/>
                </a:solidFill>
              </a:rPr>
              <a:t>페이지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081151-E04B-84BA-6A82-F26ED9511D7E}"/>
              </a:ext>
            </a:extLst>
          </p:cNvPr>
          <p:cNvSpPr txBox="1"/>
          <p:nvPr/>
        </p:nvSpPr>
        <p:spPr>
          <a:xfrm>
            <a:off x="5274339" y="5978721"/>
            <a:ext cx="2929633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《  〈  1 2 3 4 5 6 7 8 9 10    〉  》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948881-3DDD-6D35-8AC8-F5B8ACCB413B}"/>
              </a:ext>
            </a:extLst>
          </p:cNvPr>
          <p:cNvSpPr txBox="1"/>
          <p:nvPr/>
        </p:nvSpPr>
        <p:spPr>
          <a:xfrm>
            <a:off x="8464998" y="765488"/>
            <a:ext cx="2969441" cy="3385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클릭해서 답글 작성해보기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7E10BB-90E4-A3AD-BD6A-260C3D4A0DE4}"/>
              </a:ext>
            </a:extLst>
          </p:cNvPr>
          <p:cNvCxnSpPr>
            <a:cxnSpLocks/>
          </p:cNvCxnSpPr>
          <p:nvPr/>
        </p:nvCxnSpPr>
        <p:spPr>
          <a:xfrm flipH="1">
            <a:off x="7324078" y="1185959"/>
            <a:ext cx="1388557" cy="816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7916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13723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25829" y="9525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문의 관리</a:t>
            </a:r>
          </a:p>
        </p:txBody>
      </p:sp>
      <p:graphicFrame>
        <p:nvGraphicFramePr>
          <p:cNvPr id="22" name="표 25">
            <a:extLst>
              <a:ext uri="{FF2B5EF4-FFF2-40B4-BE49-F238E27FC236}">
                <a16:creationId xmlns:a16="http://schemas.microsoft.com/office/drawing/2014/main" id="{F0224A58-4C69-0186-DFCE-F67F48115D01}"/>
              </a:ext>
            </a:extLst>
          </p:cNvPr>
          <p:cNvGraphicFramePr>
            <a:graphicFrameLocks noGrp="1"/>
          </p:cNvGraphicFramePr>
          <p:nvPr/>
        </p:nvGraphicFramePr>
        <p:xfrm>
          <a:off x="2247345" y="1485355"/>
          <a:ext cx="9302502" cy="4079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0417">
                  <a:extLst>
                    <a:ext uri="{9D8B030D-6E8A-4147-A177-3AD203B41FA5}">
                      <a16:colId xmlns:a16="http://schemas.microsoft.com/office/drawing/2014/main" val="2708447830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867050954"/>
                    </a:ext>
                  </a:extLst>
                </a:gridCol>
                <a:gridCol w="1088132">
                  <a:extLst>
                    <a:ext uri="{9D8B030D-6E8A-4147-A177-3AD203B41FA5}">
                      <a16:colId xmlns:a16="http://schemas.microsoft.com/office/drawing/2014/main" val="3767378608"/>
                    </a:ext>
                  </a:extLst>
                </a:gridCol>
                <a:gridCol w="2012702">
                  <a:extLst>
                    <a:ext uri="{9D8B030D-6E8A-4147-A177-3AD203B41FA5}">
                      <a16:colId xmlns:a16="http://schemas.microsoft.com/office/drawing/2014/main" val="2585334847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3436599900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206399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등록일자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37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재입고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재입고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sdf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84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39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24729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06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7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dfgdf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453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언제 와요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ㅇㄴㄹ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100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ㅎㅀㄹ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88306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6E52199-2F2A-A4BA-5DDD-A73B0F208B81}"/>
              </a:ext>
            </a:extLst>
          </p:cNvPr>
          <p:cNvSpPr txBox="1"/>
          <p:nvPr/>
        </p:nvSpPr>
        <p:spPr>
          <a:xfrm>
            <a:off x="10595700" y="5670944"/>
            <a:ext cx="1406910" cy="30777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10/10 </a:t>
            </a:r>
            <a:r>
              <a:rPr lang="ko-KR" altLang="en-US" sz="1400" dirty="0">
                <a:solidFill>
                  <a:schemeClr val="bg1"/>
                </a:solidFill>
              </a:rPr>
              <a:t>페이지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081151-E04B-84BA-6A82-F26ED9511D7E}"/>
              </a:ext>
            </a:extLst>
          </p:cNvPr>
          <p:cNvSpPr txBox="1"/>
          <p:nvPr/>
        </p:nvSpPr>
        <p:spPr>
          <a:xfrm>
            <a:off x="5274339" y="5978721"/>
            <a:ext cx="2929633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《  〈  1 2 3 4 5 6 7 8 9 10    〉  》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948881-3DDD-6D35-8AC8-F5B8ACCB413B}"/>
              </a:ext>
            </a:extLst>
          </p:cNvPr>
          <p:cNvSpPr txBox="1"/>
          <p:nvPr/>
        </p:nvSpPr>
        <p:spPr>
          <a:xfrm>
            <a:off x="7679184" y="765488"/>
            <a:ext cx="3755256" cy="3385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클릭하면 밑에 담당자 </a:t>
            </a:r>
            <a:r>
              <a:rPr lang="ko-KR" altLang="en-US" sz="1600" dirty="0" err="1">
                <a:solidFill>
                  <a:schemeClr val="bg1"/>
                </a:solidFill>
              </a:rPr>
              <a:t>답글창이</a:t>
            </a:r>
            <a:r>
              <a:rPr lang="ko-KR" altLang="en-US" sz="1600" dirty="0">
                <a:solidFill>
                  <a:schemeClr val="bg1"/>
                </a:solidFill>
              </a:rPr>
              <a:t> 뜬다 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7E10BB-90E4-A3AD-BD6A-260C3D4A0DE4}"/>
              </a:ext>
            </a:extLst>
          </p:cNvPr>
          <p:cNvCxnSpPr>
            <a:cxnSpLocks/>
          </p:cNvCxnSpPr>
          <p:nvPr/>
        </p:nvCxnSpPr>
        <p:spPr>
          <a:xfrm flipH="1">
            <a:off x="7324078" y="1185959"/>
            <a:ext cx="1388557" cy="816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61293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E7703F2-2E8B-8237-FF40-75E61969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9" y="725631"/>
            <a:ext cx="8143875" cy="3467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72409B-45DE-E9D9-6AB8-0400545532B0}"/>
              </a:ext>
            </a:extLst>
          </p:cNvPr>
          <p:cNvSpPr txBox="1"/>
          <p:nvPr/>
        </p:nvSpPr>
        <p:spPr>
          <a:xfrm>
            <a:off x="120599" y="84184"/>
            <a:ext cx="193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회원가입완료</a:t>
            </a:r>
          </a:p>
        </p:txBody>
      </p:sp>
      <p:sp>
        <p:nvSpPr>
          <p:cNvPr id="11" name="설명선: 왼쪽 화살표 10">
            <a:extLst>
              <a:ext uri="{FF2B5EF4-FFF2-40B4-BE49-F238E27FC236}">
                <a16:creationId xmlns:a16="http://schemas.microsoft.com/office/drawing/2014/main" id="{FEC86855-B3E6-2D23-B332-637AE2184ECD}"/>
              </a:ext>
            </a:extLst>
          </p:cNvPr>
          <p:cNvSpPr/>
          <p:nvPr/>
        </p:nvSpPr>
        <p:spPr>
          <a:xfrm>
            <a:off x="8442037" y="1447414"/>
            <a:ext cx="2870200" cy="2023534"/>
          </a:xfrm>
          <a:prstGeom prst="leftArrowCallou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280E0D-EB9B-EC05-A8AF-EF3714EB1A7B}"/>
              </a:ext>
            </a:extLst>
          </p:cNvPr>
          <p:cNvSpPr txBox="1"/>
          <p:nvPr/>
        </p:nvSpPr>
        <p:spPr>
          <a:xfrm>
            <a:off x="9441103" y="1993283"/>
            <a:ext cx="1871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회원가입을 완료하면 완료됨을 알리는 화면</a:t>
            </a:r>
            <a:endParaRPr lang="en-US" altLang="ko-KR" dirty="0"/>
          </a:p>
        </p:txBody>
      </p:sp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E34B0CDB-714F-01E1-0503-D88C760B5799}"/>
              </a:ext>
            </a:extLst>
          </p:cNvPr>
          <p:cNvSpPr/>
          <p:nvPr/>
        </p:nvSpPr>
        <p:spPr>
          <a:xfrm flipV="1">
            <a:off x="3170976" y="3429000"/>
            <a:ext cx="905163" cy="13756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D070BF-E50E-D463-7BF2-9C6B2A2DE51A}"/>
              </a:ext>
            </a:extLst>
          </p:cNvPr>
          <p:cNvSpPr txBox="1"/>
          <p:nvPr/>
        </p:nvSpPr>
        <p:spPr>
          <a:xfrm>
            <a:off x="4192536" y="443531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클릭 시 </a:t>
            </a:r>
            <a:r>
              <a:rPr lang="ko-KR" altLang="en-US" dirty="0" err="1"/>
              <a:t>메인화면으로</a:t>
            </a:r>
            <a:r>
              <a:rPr lang="ko-KR" altLang="en-US" dirty="0"/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3220952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06F11-6571-612D-CE2B-6D29AFB30D33}"/>
              </a:ext>
            </a:extLst>
          </p:cNvPr>
          <p:cNvSpPr/>
          <p:nvPr/>
        </p:nvSpPr>
        <p:spPr>
          <a:xfrm>
            <a:off x="6739156" y="564467"/>
            <a:ext cx="5263454" cy="660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16652" y="-13723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25829" y="9525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4B8861-8216-7572-1988-4B8F20944F27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문의 관리</a:t>
            </a:r>
          </a:p>
        </p:txBody>
      </p:sp>
      <p:graphicFrame>
        <p:nvGraphicFramePr>
          <p:cNvPr id="22" name="표 25">
            <a:extLst>
              <a:ext uri="{FF2B5EF4-FFF2-40B4-BE49-F238E27FC236}">
                <a16:creationId xmlns:a16="http://schemas.microsoft.com/office/drawing/2014/main" id="{F0224A58-4C69-0186-DFCE-F67F48115D01}"/>
              </a:ext>
            </a:extLst>
          </p:cNvPr>
          <p:cNvGraphicFramePr>
            <a:graphicFrameLocks noGrp="1"/>
          </p:cNvGraphicFramePr>
          <p:nvPr/>
        </p:nvGraphicFramePr>
        <p:xfrm>
          <a:off x="2247345" y="1485355"/>
          <a:ext cx="9302502" cy="4079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0417">
                  <a:extLst>
                    <a:ext uri="{9D8B030D-6E8A-4147-A177-3AD203B41FA5}">
                      <a16:colId xmlns:a16="http://schemas.microsoft.com/office/drawing/2014/main" val="2708447830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867050954"/>
                    </a:ext>
                  </a:extLst>
                </a:gridCol>
                <a:gridCol w="1088132">
                  <a:extLst>
                    <a:ext uri="{9D8B030D-6E8A-4147-A177-3AD203B41FA5}">
                      <a16:colId xmlns:a16="http://schemas.microsoft.com/office/drawing/2014/main" val="3767378608"/>
                    </a:ext>
                  </a:extLst>
                </a:gridCol>
                <a:gridCol w="2012702">
                  <a:extLst>
                    <a:ext uri="{9D8B030D-6E8A-4147-A177-3AD203B41FA5}">
                      <a16:colId xmlns:a16="http://schemas.microsoft.com/office/drawing/2014/main" val="2585334847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3436599900"/>
                    </a:ext>
                  </a:extLst>
                </a:gridCol>
                <a:gridCol w="1550417">
                  <a:extLst>
                    <a:ext uri="{9D8B030D-6E8A-4147-A177-3AD203B41FA5}">
                      <a16:colId xmlns:a16="http://schemas.microsoft.com/office/drawing/2014/main" val="206399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등록일자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37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재입고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재입고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sdf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84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추리소설 책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39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재입고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언제인가요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24729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안녕하세요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 xxx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담당자입니다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재입고는 미정입니다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감사합니다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06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7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dfgdf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453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언제 와요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ㅇㄴㄹ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100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관련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ㅎㅀㄹ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23.03.01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88306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6E52199-2F2A-A4BA-5DDD-A73B0F208B81}"/>
              </a:ext>
            </a:extLst>
          </p:cNvPr>
          <p:cNvSpPr txBox="1"/>
          <p:nvPr/>
        </p:nvSpPr>
        <p:spPr>
          <a:xfrm>
            <a:off x="10595700" y="5670944"/>
            <a:ext cx="1406910" cy="30777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10/10 </a:t>
            </a:r>
            <a:r>
              <a:rPr lang="ko-KR" altLang="en-US" sz="1400" dirty="0">
                <a:solidFill>
                  <a:schemeClr val="bg1"/>
                </a:solidFill>
              </a:rPr>
              <a:t>페이지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081151-E04B-84BA-6A82-F26ED9511D7E}"/>
              </a:ext>
            </a:extLst>
          </p:cNvPr>
          <p:cNvSpPr txBox="1"/>
          <p:nvPr/>
        </p:nvSpPr>
        <p:spPr>
          <a:xfrm>
            <a:off x="5274339" y="5978721"/>
            <a:ext cx="2929633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《  〈  1 2 3 4 5 6 7 8 9 10    〉  》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948881-3DDD-6D35-8AC8-F5B8ACCB413B}"/>
              </a:ext>
            </a:extLst>
          </p:cNvPr>
          <p:cNvSpPr txBox="1"/>
          <p:nvPr/>
        </p:nvSpPr>
        <p:spPr>
          <a:xfrm>
            <a:off x="8464998" y="765488"/>
            <a:ext cx="1611157" cy="3385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답글 작성하기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7E10BB-90E4-A3AD-BD6A-260C3D4A0DE4}"/>
              </a:ext>
            </a:extLst>
          </p:cNvPr>
          <p:cNvCxnSpPr>
            <a:cxnSpLocks/>
          </p:cNvCxnSpPr>
          <p:nvPr/>
        </p:nvCxnSpPr>
        <p:spPr>
          <a:xfrm flipH="1">
            <a:off x="7306322" y="1185959"/>
            <a:ext cx="1406313" cy="816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1104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9BE5-86A2-4504-AE31-43ED5EA9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pPr algn="ctr"/>
            <a:r>
              <a:rPr lang="en-US" altLang="ko-KR" dirty="0"/>
              <a:t>2. Admin </a:t>
            </a:r>
            <a:r>
              <a:rPr lang="ko-KR" altLang="en-US" dirty="0"/>
              <a:t>주문관리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고객 주문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7130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내용 개체 틀 20">
            <a:extLst>
              <a:ext uri="{FF2B5EF4-FFF2-40B4-BE49-F238E27FC236}">
                <a16:creationId xmlns:a16="http://schemas.microsoft.com/office/drawing/2014/main" id="{307365FA-C666-472B-A1F8-A0E6F5B39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14" y="-1"/>
            <a:ext cx="10379113" cy="6858000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A91FE71-FA5D-4203-9608-B6D707EA807B}"/>
              </a:ext>
            </a:extLst>
          </p:cNvPr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A2758E-E113-4188-8C23-2A7A4AB1EDA3}"/>
              </a:ext>
            </a:extLst>
          </p:cNvPr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F91FE3-3391-421C-AEDB-D862C87685A9}"/>
              </a:ext>
            </a:extLst>
          </p:cNvPr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F4EDA-0155-4722-99F4-C60D4C119D60}"/>
              </a:ext>
            </a:extLst>
          </p:cNvPr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0604C5-1193-459C-9E4D-410FDC1AE37E}"/>
              </a:ext>
            </a:extLst>
          </p:cNvPr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651B1-AA00-4FBB-B442-366F2A8131FF}"/>
              </a:ext>
            </a:extLst>
          </p:cNvPr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6039A-1FC3-4D85-AE7F-D16B8E786F68}"/>
              </a:ext>
            </a:extLst>
          </p:cNvPr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385DA-BDFC-43FF-80BA-0525DCE974EB}"/>
              </a:ext>
            </a:extLst>
          </p:cNvPr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5FBF1-5371-4465-987C-6CC3D1226B1F}"/>
              </a:ext>
            </a:extLst>
          </p:cNvPr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D05E97-D92D-483A-B168-E0E2252C307B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9B9810-F77F-412E-8D9B-EE51B001EF32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C4FF000-5E0C-4540-AD76-E8146B76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9CEF59-7149-406B-B595-895A16E65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4EB310-8BD7-420C-938D-D1BA324CF20F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24DB9A-8C7A-4C76-A854-D4CE9164B758}"/>
              </a:ext>
            </a:extLst>
          </p:cNvPr>
          <p:cNvSpPr txBox="1"/>
          <p:nvPr/>
        </p:nvSpPr>
        <p:spPr>
          <a:xfrm>
            <a:off x="62144" y="4106371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주문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66DD31-0EEC-4A7C-A68E-CCDFF0D249AC}"/>
              </a:ext>
            </a:extLst>
          </p:cNvPr>
          <p:cNvSpPr txBox="1"/>
          <p:nvPr/>
        </p:nvSpPr>
        <p:spPr>
          <a:xfrm>
            <a:off x="54642" y="454167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고객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주문 관리</a:t>
            </a:r>
          </a:p>
        </p:txBody>
      </p:sp>
      <p:pic>
        <p:nvPicPr>
          <p:cNvPr id="22" name="그래픽 21" descr="오른쪽을 가리키는 검지">
            <a:extLst>
              <a:ext uri="{FF2B5EF4-FFF2-40B4-BE49-F238E27FC236}">
                <a16:creationId xmlns:a16="http://schemas.microsoft.com/office/drawing/2014/main" id="{EA1E50FB-B605-4983-ACF1-3B73AFF44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01154" y="434259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A250CA0-F1EB-4F0A-BA56-81418B823050}"/>
              </a:ext>
            </a:extLst>
          </p:cNvPr>
          <p:cNvSpPr txBox="1"/>
          <p:nvPr/>
        </p:nvSpPr>
        <p:spPr>
          <a:xfrm>
            <a:off x="54545" y="4976977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매출 통계</a:t>
            </a:r>
          </a:p>
        </p:txBody>
      </p:sp>
    </p:spTree>
    <p:extLst>
      <p:ext uri="{BB962C8B-B14F-4D97-AF65-F5344CB8AC3E}">
        <p14:creationId xmlns:p14="http://schemas.microsoft.com/office/powerpoint/2010/main" val="584136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BDC177-9763-4AE8-BA6C-D4A79956E17B}"/>
              </a:ext>
            </a:extLst>
          </p:cNvPr>
          <p:cNvSpPr/>
          <p:nvPr/>
        </p:nvSpPr>
        <p:spPr>
          <a:xfrm>
            <a:off x="1816652" y="-13723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26" name="내용 개체 틀 25">
            <a:extLst>
              <a:ext uri="{FF2B5EF4-FFF2-40B4-BE49-F238E27FC236}">
                <a16:creationId xmlns:a16="http://schemas.microsoft.com/office/drawing/2014/main" id="{B1F07EDD-5C29-4CDA-8CA9-7ABF38B2E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54" y="-27446"/>
            <a:ext cx="10360273" cy="6885446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C09CD3-06F2-46AB-9D53-549C40986780}"/>
              </a:ext>
            </a:extLst>
          </p:cNvPr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D1D362-5E2B-4CDC-A932-BFF4C9377B2B}"/>
              </a:ext>
            </a:extLst>
          </p:cNvPr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33FE41-7BCA-40E0-80C5-7E002A038DB4}"/>
              </a:ext>
            </a:extLst>
          </p:cNvPr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8D78E-214D-49CE-945E-B3562D0E2F6F}"/>
              </a:ext>
            </a:extLst>
          </p:cNvPr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C30342-7B8B-4B84-BB54-D19C74BDFEE9}"/>
              </a:ext>
            </a:extLst>
          </p:cNvPr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8C5EF6-0B5A-4199-8A67-B35F267BBBF3}"/>
              </a:ext>
            </a:extLst>
          </p:cNvPr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F511A-2123-43ED-9AA4-E89AA7675C91}"/>
              </a:ext>
            </a:extLst>
          </p:cNvPr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8BC7B2-D968-40A2-B35A-6B960A9C1B11}"/>
              </a:ext>
            </a:extLst>
          </p:cNvPr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7B2FAF-B4EB-46CC-8FD6-C2423B923652}"/>
              </a:ext>
            </a:extLst>
          </p:cNvPr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50619D-A9CD-43E2-AA45-F7E303FCB856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29D884-1B13-433F-A36F-4938D5432A48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6C7C691-0D3A-4E92-85E4-FEDC5D3AE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4114AFF-EFCC-4645-827C-C3C6E251A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9AC0E5-22C9-4864-BCF8-3A0D5C88A3E5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86FB40-BFA0-41DC-B193-34AF39B3657B}"/>
              </a:ext>
            </a:extLst>
          </p:cNvPr>
          <p:cNvSpPr txBox="1"/>
          <p:nvPr/>
        </p:nvSpPr>
        <p:spPr>
          <a:xfrm>
            <a:off x="62144" y="4106371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주문 관리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A81E4D9A-393F-4315-A91B-C62C6F712150}"/>
              </a:ext>
            </a:extLst>
          </p:cNvPr>
          <p:cNvSpPr/>
          <p:nvPr/>
        </p:nvSpPr>
        <p:spPr>
          <a:xfrm rot="10800000">
            <a:off x="7629277" y="785281"/>
            <a:ext cx="3042908" cy="112743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7A6508-35AF-44D8-95EA-88E91D1AC18A}"/>
              </a:ext>
            </a:extLst>
          </p:cNvPr>
          <p:cNvSpPr txBox="1"/>
          <p:nvPr/>
        </p:nvSpPr>
        <p:spPr>
          <a:xfrm>
            <a:off x="8081808" y="1035726"/>
            <a:ext cx="270127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상품들을 주문한 기간을 기준으로 검색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716D11-BA63-4637-B795-1187E266DC52}"/>
              </a:ext>
            </a:extLst>
          </p:cNvPr>
          <p:cNvSpPr txBox="1"/>
          <p:nvPr/>
        </p:nvSpPr>
        <p:spPr>
          <a:xfrm>
            <a:off x="6082361" y="1785667"/>
            <a:ext cx="1757082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책명</a:t>
            </a:r>
            <a:r>
              <a:rPr lang="en-US" altLang="ko-KR" dirty="0"/>
              <a:t>, </a:t>
            </a:r>
            <a:r>
              <a:rPr lang="ko-KR" altLang="en-US" dirty="0"/>
              <a:t>주문번호 등으로 검색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7B2051E-AA24-41C8-B7DA-C7A97BDA05B5}"/>
              </a:ext>
            </a:extLst>
          </p:cNvPr>
          <p:cNvCxnSpPr>
            <a:cxnSpLocks/>
          </p:cNvCxnSpPr>
          <p:nvPr/>
        </p:nvCxnSpPr>
        <p:spPr>
          <a:xfrm rot="10800000">
            <a:off x="5355380" y="1837104"/>
            <a:ext cx="726983" cy="53210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7F9C986-0D4F-43AD-B5AE-43AF5C944579}"/>
              </a:ext>
            </a:extLst>
          </p:cNvPr>
          <p:cNvSpPr/>
          <p:nvPr/>
        </p:nvSpPr>
        <p:spPr>
          <a:xfrm>
            <a:off x="1927412" y="2510118"/>
            <a:ext cx="10245886" cy="2268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6B525C4-EBD3-491B-87B8-BD93B8908C4D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11150574" y="4791911"/>
            <a:ext cx="0" cy="7229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7F14344-E85D-4426-A4F4-12F61AD90C80}"/>
              </a:ext>
            </a:extLst>
          </p:cNvPr>
          <p:cNvSpPr txBox="1"/>
          <p:nvPr/>
        </p:nvSpPr>
        <p:spPr>
          <a:xfrm>
            <a:off x="10202563" y="5514811"/>
            <a:ext cx="189602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고객들이 주문한 상품 테이블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562BA336-5CF3-44FF-84CE-A1858638D3A9}"/>
              </a:ext>
            </a:extLst>
          </p:cNvPr>
          <p:cNvSpPr/>
          <p:nvPr/>
        </p:nvSpPr>
        <p:spPr>
          <a:xfrm rot="10800000">
            <a:off x="9699811" y="-99833"/>
            <a:ext cx="2386099" cy="110363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중괄호 42">
            <a:extLst>
              <a:ext uri="{FF2B5EF4-FFF2-40B4-BE49-F238E27FC236}">
                <a16:creationId xmlns:a16="http://schemas.microsoft.com/office/drawing/2014/main" id="{DE2EA9C5-537B-48AF-B3D2-C1BEF63FAE67}"/>
              </a:ext>
            </a:extLst>
          </p:cNvPr>
          <p:cNvSpPr/>
          <p:nvPr/>
        </p:nvSpPr>
        <p:spPr>
          <a:xfrm>
            <a:off x="4391673" y="4919095"/>
            <a:ext cx="681285" cy="1837765"/>
          </a:xfrm>
          <a:prstGeom prst="rightBrace">
            <a:avLst>
              <a:gd name="adj1" fmla="val 67437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FB5594-4730-49EF-9908-E815B7724725}"/>
              </a:ext>
            </a:extLst>
          </p:cNvPr>
          <p:cNvSpPr txBox="1"/>
          <p:nvPr/>
        </p:nvSpPr>
        <p:spPr>
          <a:xfrm>
            <a:off x="5114518" y="5514811"/>
            <a:ext cx="257364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이 구간은 테이블 혹은 검색구간용으로 쓰임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40AA91-0880-4F8D-B66C-FF5535B4293C}"/>
              </a:ext>
            </a:extLst>
          </p:cNvPr>
          <p:cNvSpPr txBox="1"/>
          <p:nvPr/>
        </p:nvSpPr>
        <p:spPr>
          <a:xfrm>
            <a:off x="10174941" y="143867"/>
            <a:ext cx="191097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고객들이 주문한 상품들 현황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5F3913A-7511-48F5-B28C-BDD095ADD9E2}"/>
              </a:ext>
            </a:extLst>
          </p:cNvPr>
          <p:cNvSpPr/>
          <p:nvPr/>
        </p:nvSpPr>
        <p:spPr>
          <a:xfrm>
            <a:off x="11196145" y="2160494"/>
            <a:ext cx="977153" cy="349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900FCD-81FD-4449-AC81-5C950031D5FF}"/>
              </a:ext>
            </a:extLst>
          </p:cNvPr>
          <p:cNvSpPr/>
          <p:nvPr/>
        </p:nvSpPr>
        <p:spPr>
          <a:xfrm>
            <a:off x="7593231" y="2542920"/>
            <a:ext cx="977153" cy="1748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A5A872-96F7-451B-AFB5-B7CB0D54212F}"/>
              </a:ext>
            </a:extLst>
          </p:cNvPr>
          <p:cNvSpPr txBox="1"/>
          <p:nvPr/>
        </p:nvSpPr>
        <p:spPr>
          <a:xfrm>
            <a:off x="54642" y="454167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고객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주문 관리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124757-271B-4CF9-BA00-BFC18E651DC0}"/>
              </a:ext>
            </a:extLst>
          </p:cNvPr>
          <p:cNvSpPr txBox="1"/>
          <p:nvPr/>
        </p:nvSpPr>
        <p:spPr>
          <a:xfrm>
            <a:off x="54545" y="4976977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매출 통계</a:t>
            </a:r>
          </a:p>
        </p:txBody>
      </p:sp>
    </p:spTree>
    <p:extLst>
      <p:ext uri="{BB962C8B-B14F-4D97-AF65-F5344CB8AC3E}">
        <p14:creationId xmlns:p14="http://schemas.microsoft.com/office/powerpoint/2010/main" val="3511103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9BE5-86A2-4504-AE31-43ED5EA9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pPr algn="ctr"/>
            <a:r>
              <a:rPr lang="en-US" altLang="ko-KR" dirty="0">
                <a:ea typeface="Malgun Gothic"/>
              </a:rPr>
              <a:t>3-1.</a:t>
            </a:r>
            <a:r>
              <a:rPr lang="ko-KR" altLang="en-US" dirty="0">
                <a:ea typeface="Malgun Gothic"/>
              </a:rPr>
              <a:t> </a:t>
            </a:r>
            <a:r>
              <a:rPr lang="ko-KR" altLang="ko-KR" dirty="0" err="1">
                <a:ea typeface="Malgun Gothic"/>
              </a:rPr>
              <a:t>어드민</a:t>
            </a:r>
            <a:r>
              <a:rPr lang="ko-KR" altLang="en-US" dirty="0">
                <a:ea typeface="Malgun Gothic"/>
              </a:rPr>
              <a:t> 상품별 매출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7896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2D4674-0DF3-F792-4802-236F7CA985A5}"/>
              </a:ext>
            </a:extLst>
          </p:cNvPr>
          <p:cNvSpPr txBox="1"/>
          <p:nvPr/>
        </p:nvSpPr>
        <p:spPr>
          <a:xfrm>
            <a:off x="218090" y="178676"/>
            <a:ext cx="38467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Malgun Gothic"/>
              </a:rPr>
              <a:t>3-1.</a:t>
            </a:r>
            <a:r>
              <a:rPr lang="ko-KR" altLang="en-US" dirty="0">
                <a:ea typeface="Malgun Gothic"/>
              </a:rPr>
              <a:t> </a:t>
            </a:r>
            <a:r>
              <a:rPr lang="ko-KR" dirty="0" err="1">
                <a:ea typeface="Malgun Gothic"/>
              </a:rPr>
              <a:t>어드민</a:t>
            </a:r>
            <a:r>
              <a:rPr lang="ko-KR" altLang="en-US" dirty="0">
                <a:ea typeface="Malgun Gothic"/>
              </a:rPr>
              <a:t> 상품별 매출 분석</a:t>
            </a:r>
            <a:r>
              <a:rPr lang="ko-KR" dirty="0">
                <a:latin typeface="Malgun Gothic"/>
                <a:ea typeface="Malgun Gothic"/>
              </a:rPr>
              <a:t>​</a:t>
            </a:r>
            <a:endParaRPr lang="ko-KR" altLang="en-US" dirty="0"/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2D120BAC-7940-331A-C9E8-491593F33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0" y="580303"/>
            <a:ext cx="3373820" cy="3503359"/>
          </a:xfrm>
          <a:prstGeom prst="rect">
            <a:avLst/>
          </a:prstGeom>
        </p:spPr>
      </p:pic>
      <p:pic>
        <p:nvPicPr>
          <p:cNvPr id="8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F77D6C6-611A-727C-B7C1-917D368A8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762" y="179320"/>
            <a:ext cx="6526923" cy="368127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7FE7BC2-3065-8DB0-34CA-7EF9FA6F8C1E}"/>
              </a:ext>
            </a:extLst>
          </p:cNvPr>
          <p:cNvSpPr/>
          <p:nvPr/>
        </p:nvSpPr>
        <p:spPr>
          <a:xfrm>
            <a:off x="3691758" y="1675085"/>
            <a:ext cx="1116724" cy="446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A95E4-73F3-5151-19FC-0EEC10277D10}"/>
              </a:ext>
            </a:extLst>
          </p:cNvPr>
          <p:cNvSpPr txBox="1"/>
          <p:nvPr/>
        </p:nvSpPr>
        <p:spPr>
          <a:xfrm>
            <a:off x="380999" y="4263258"/>
            <a:ext cx="1134460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상품분류 검색을 통해 원하는 카테고리 조회 가능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2.  조건 : 상품명으로 검색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F1050-3DFA-284E-C17F-2BB94A276285}"/>
              </a:ext>
            </a:extLst>
          </p:cNvPr>
          <p:cNvSpPr txBox="1"/>
          <p:nvPr/>
        </p:nvSpPr>
        <p:spPr>
          <a:xfrm>
            <a:off x="5038396" y="243051"/>
            <a:ext cx="315310" cy="137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8C4C9-0214-A03A-9FC3-967F1846A457}"/>
              </a:ext>
            </a:extLst>
          </p:cNvPr>
          <p:cNvSpPr txBox="1"/>
          <p:nvPr/>
        </p:nvSpPr>
        <p:spPr>
          <a:xfrm>
            <a:off x="8033844" y="486103"/>
            <a:ext cx="203637" cy="144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0164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9BE5-86A2-4504-AE31-43ED5EA9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pPr algn="ctr"/>
            <a:r>
              <a:rPr lang="en-US" altLang="ko-KR" dirty="0">
                <a:ea typeface="Malgun Gothic"/>
              </a:rPr>
              <a:t>3-2.</a:t>
            </a:r>
            <a:r>
              <a:rPr lang="ko-KR" altLang="en-US" dirty="0">
                <a:ea typeface="Malgun Gothic"/>
              </a:rPr>
              <a:t> </a:t>
            </a:r>
            <a:r>
              <a:rPr lang="ko-KR" altLang="en-US" dirty="0" err="1">
                <a:ea typeface="Malgun Gothic"/>
              </a:rPr>
              <a:t>날짜별</a:t>
            </a:r>
            <a:r>
              <a:rPr lang="ko-KR" altLang="en-US" dirty="0">
                <a:ea typeface="Malgun Gothic"/>
              </a:rPr>
              <a:t> 매출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4845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7EF8A6EB-CA6A-47EE-A224-4F7D0CDF4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54" y="0"/>
            <a:ext cx="10343968" cy="6857999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125C4D7-6635-40BD-ACA0-73415A55F3AB}"/>
              </a:ext>
            </a:extLst>
          </p:cNvPr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DAAC07-0A07-41C5-8FA2-D23504716964}"/>
              </a:ext>
            </a:extLst>
          </p:cNvPr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E62B85-109F-4091-903C-CAC0695C4C1A}"/>
              </a:ext>
            </a:extLst>
          </p:cNvPr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A7AD9A-4647-4A69-ABC3-6186BFE75248}"/>
              </a:ext>
            </a:extLst>
          </p:cNvPr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BAC94-4B39-43F4-B5A2-B5B948D5AECD}"/>
              </a:ext>
            </a:extLst>
          </p:cNvPr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5F847-6886-4696-A886-1FC99B0DB8D2}"/>
              </a:ext>
            </a:extLst>
          </p:cNvPr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EDC702-555E-431A-AACC-5616BAA9020A}"/>
              </a:ext>
            </a:extLst>
          </p:cNvPr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07DA2-BEC2-46D4-9AAF-7C2BF41C69BA}"/>
              </a:ext>
            </a:extLst>
          </p:cNvPr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3FF6DF-BAE3-49D8-8C61-898CDC0C9D4D}"/>
              </a:ext>
            </a:extLst>
          </p:cNvPr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C86C08-E7BC-4D2E-8B44-4EC2482C1521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372774-91B7-469D-B98D-761D68812A93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DD91E15-29CE-453E-AAB2-066407CA9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2972D9-B877-44E0-A58B-C11E9C742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50C7AC-8D69-46F0-B6F8-0A0AA993C593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FD73B-4D65-42EF-9013-65FBCFF09775}"/>
              </a:ext>
            </a:extLst>
          </p:cNvPr>
          <p:cNvSpPr txBox="1"/>
          <p:nvPr/>
        </p:nvSpPr>
        <p:spPr>
          <a:xfrm>
            <a:off x="62144" y="4106371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주문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4942AF-CE34-4BAF-826D-976A0DC82591}"/>
              </a:ext>
            </a:extLst>
          </p:cNvPr>
          <p:cNvSpPr txBox="1"/>
          <p:nvPr/>
        </p:nvSpPr>
        <p:spPr>
          <a:xfrm>
            <a:off x="54642" y="454167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고객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주문 관리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F14A68-B397-41CB-B24C-91F69E7F803F}"/>
              </a:ext>
            </a:extLst>
          </p:cNvPr>
          <p:cNvSpPr txBox="1"/>
          <p:nvPr/>
        </p:nvSpPr>
        <p:spPr>
          <a:xfrm>
            <a:off x="54545" y="4976977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매출 통계</a:t>
            </a:r>
          </a:p>
        </p:txBody>
      </p:sp>
      <p:pic>
        <p:nvPicPr>
          <p:cNvPr id="27" name="그래픽 26" descr="오른쪽을 가리키는 검지">
            <a:extLst>
              <a:ext uri="{FF2B5EF4-FFF2-40B4-BE49-F238E27FC236}">
                <a16:creationId xmlns:a16="http://schemas.microsoft.com/office/drawing/2014/main" id="{5E2D90C2-2FF1-4E6F-AB09-8FFBCBE8F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56151" y="47779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28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7EF8A6EB-CA6A-47EE-A224-4F7D0CDF4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54" y="0"/>
            <a:ext cx="10343968" cy="6857999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125C4D7-6635-40BD-ACA0-73415A55F3AB}"/>
              </a:ext>
            </a:extLst>
          </p:cNvPr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DAAC07-0A07-41C5-8FA2-D23504716964}"/>
              </a:ext>
            </a:extLst>
          </p:cNvPr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E62B85-109F-4091-903C-CAC0695C4C1A}"/>
              </a:ext>
            </a:extLst>
          </p:cNvPr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A7AD9A-4647-4A69-ABC3-6186BFE75248}"/>
              </a:ext>
            </a:extLst>
          </p:cNvPr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BAC94-4B39-43F4-B5A2-B5B948D5AECD}"/>
              </a:ext>
            </a:extLst>
          </p:cNvPr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5F847-6886-4696-A886-1FC99B0DB8D2}"/>
              </a:ext>
            </a:extLst>
          </p:cNvPr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EDC702-555E-431A-AACC-5616BAA9020A}"/>
              </a:ext>
            </a:extLst>
          </p:cNvPr>
          <p:cNvSpPr txBox="1"/>
          <p:nvPr/>
        </p:nvSpPr>
        <p:spPr>
          <a:xfrm>
            <a:off x="62144" y="284354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07DA2-BEC2-46D4-9AAF-7C2BF41C69BA}"/>
              </a:ext>
            </a:extLst>
          </p:cNvPr>
          <p:cNvSpPr txBox="1"/>
          <p:nvPr/>
        </p:nvSpPr>
        <p:spPr>
          <a:xfrm>
            <a:off x="62144" y="326562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3FF6DF-BAE3-49D8-8C61-898CDC0C9D4D}"/>
              </a:ext>
            </a:extLst>
          </p:cNvPr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C86C08-E7BC-4D2E-8B44-4EC2482C1521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372774-91B7-469D-B98D-761D68812A93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DD91E15-29CE-453E-AAB2-066407CA9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2972D9-B877-44E0-A58B-C11E9C742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50C7AC-8D69-46F0-B6F8-0A0AA993C593}"/>
              </a:ext>
            </a:extLst>
          </p:cNvPr>
          <p:cNvSpPr txBox="1"/>
          <p:nvPr/>
        </p:nvSpPr>
        <p:spPr>
          <a:xfrm>
            <a:off x="62144" y="3673640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FD73B-4D65-42EF-9013-65FBCFF09775}"/>
              </a:ext>
            </a:extLst>
          </p:cNvPr>
          <p:cNvSpPr txBox="1"/>
          <p:nvPr/>
        </p:nvSpPr>
        <p:spPr>
          <a:xfrm>
            <a:off x="62144" y="4106371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주문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4942AF-CE34-4BAF-826D-976A0DC82591}"/>
              </a:ext>
            </a:extLst>
          </p:cNvPr>
          <p:cNvSpPr txBox="1"/>
          <p:nvPr/>
        </p:nvSpPr>
        <p:spPr>
          <a:xfrm>
            <a:off x="54642" y="454167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고객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주문 관리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F14A68-B397-41CB-B24C-91F69E7F803F}"/>
              </a:ext>
            </a:extLst>
          </p:cNvPr>
          <p:cNvSpPr txBox="1"/>
          <p:nvPr/>
        </p:nvSpPr>
        <p:spPr>
          <a:xfrm>
            <a:off x="54545" y="4976977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매출 통계</a:t>
            </a: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BC1B3510-617C-45E4-99CE-4446D5796890}"/>
              </a:ext>
            </a:extLst>
          </p:cNvPr>
          <p:cNvSpPr/>
          <p:nvPr/>
        </p:nvSpPr>
        <p:spPr>
          <a:xfrm>
            <a:off x="6651812" y="48746"/>
            <a:ext cx="412376" cy="842682"/>
          </a:xfrm>
          <a:prstGeom prst="rightBrace">
            <a:avLst>
              <a:gd name="adj1" fmla="val 51087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033D6F-17A4-4D30-A05A-3D90235286DB}"/>
              </a:ext>
            </a:extLst>
          </p:cNvPr>
          <p:cNvSpPr txBox="1"/>
          <p:nvPr/>
        </p:nvSpPr>
        <p:spPr>
          <a:xfrm>
            <a:off x="7100117" y="112841"/>
            <a:ext cx="171365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기간별로 매출 확인 </a:t>
            </a:r>
          </a:p>
        </p:txBody>
      </p:sp>
      <p:sp>
        <p:nvSpPr>
          <p:cNvPr id="22" name="오른쪽 중괄호 21">
            <a:extLst>
              <a:ext uri="{FF2B5EF4-FFF2-40B4-BE49-F238E27FC236}">
                <a16:creationId xmlns:a16="http://schemas.microsoft.com/office/drawing/2014/main" id="{15CC94C9-FBB1-48F4-8E35-E31066BB574F}"/>
              </a:ext>
            </a:extLst>
          </p:cNvPr>
          <p:cNvSpPr/>
          <p:nvPr/>
        </p:nvSpPr>
        <p:spPr>
          <a:xfrm>
            <a:off x="6651812" y="2825615"/>
            <a:ext cx="412376" cy="842682"/>
          </a:xfrm>
          <a:prstGeom prst="rightBrace">
            <a:avLst>
              <a:gd name="adj1" fmla="val 51087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2166A6-8FB2-4BED-9CD4-2EEED89B995E}"/>
              </a:ext>
            </a:extLst>
          </p:cNvPr>
          <p:cNvSpPr txBox="1"/>
          <p:nvPr/>
        </p:nvSpPr>
        <p:spPr>
          <a:xfrm>
            <a:off x="7107620" y="2467968"/>
            <a:ext cx="4420992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장르별 매출 확인</a:t>
            </a:r>
            <a:endParaRPr lang="en-US" altLang="ko-KR" dirty="0"/>
          </a:p>
          <a:p>
            <a:r>
              <a:rPr lang="en-US" altLang="ko-KR" dirty="0"/>
              <a:t>Ex)</a:t>
            </a:r>
          </a:p>
          <a:p>
            <a:r>
              <a:rPr lang="ko-KR" altLang="en-US" dirty="0"/>
              <a:t>소설 </a:t>
            </a:r>
            <a:r>
              <a:rPr lang="en-US" altLang="ko-KR" dirty="0"/>
              <a:t>– </a:t>
            </a:r>
            <a:r>
              <a:rPr lang="ko-KR" altLang="en-US" dirty="0"/>
              <a:t>한국소설</a:t>
            </a:r>
            <a:r>
              <a:rPr lang="en-US" altLang="ko-KR" dirty="0"/>
              <a:t>, </a:t>
            </a:r>
            <a:r>
              <a:rPr lang="ko-KR" altLang="en-US" dirty="0"/>
              <a:t>미국소설</a:t>
            </a:r>
            <a:r>
              <a:rPr lang="en-US" altLang="ko-KR" dirty="0"/>
              <a:t>, </a:t>
            </a:r>
            <a:r>
              <a:rPr lang="ko-KR" altLang="en-US" dirty="0"/>
              <a:t>일본소설</a:t>
            </a:r>
            <a:endParaRPr lang="en-US" altLang="ko-KR" dirty="0"/>
          </a:p>
          <a:p>
            <a:r>
              <a:rPr lang="ko-KR" altLang="en-US" dirty="0"/>
              <a:t>과학 </a:t>
            </a:r>
            <a:r>
              <a:rPr lang="en-US" altLang="ko-KR" dirty="0"/>
              <a:t>– </a:t>
            </a:r>
            <a:r>
              <a:rPr lang="ko-KR" altLang="en-US" dirty="0"/>
              <a:t>물리</a:t>
            </a:r>
            <a:r>
              <a:rPr lang="en-US" altLang="ko-KR" dirty="0"/>
              <a:t>, </a:t>
            </a:r>
            <a:r>
              <a:rPr lang="ko-KR" altLang="en-US" dirty="0"/>
              <a:t>화학</a:t>
            </a:r>
            <a:r>
              <a:rPr lang="en-US" altLang="ko-KR" dirty="0"/>
              <a:t>, </a:t>
            </a:r>
            <a:r>
              <a:rPr lang="ko-KR" altLang="en-US" dirty="0"/>
              <a:t>천문학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436CDE-9116-4E00-8956-45B8D252C355}"/>
              </a:ext>
            </a:extLst>
          </p:cNvPr>
          <p:cNvSpPr txBox="1"/>
          <p:nvPr/>
        </p:nvSpPr>
        <p:spPr>
          <a:xfrm>
            <a:off x="2375647" y="3737039"/>
            <a:ext cx="67235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장르</a:t>
            </a:r>
          </a:p>
        </p:txBody>
      </p:sp>
    </p:spTree>
    <p:extLst>
      <p:ext uri="{BB962C8B-B14F-4D97-AF65-F5344CB8AC3E}">
        <p14:creationId xmlns:p14="http://schemas.microsoft.com/office/powerpoint/2010/main" val="8994065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9BE5-86A2-4504-AE31-43ED5EA9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pPr algn="ctr"/>
            <a:r>
              <a:rPr lang="en-US" altLang="ko-KR" dirty="0">
                <a:ea typeface="Malgun Gothic"/>
              </a:rPr>
              <a:t>4.</a:t>
            </a:r>
            <a:r>
              <a:rPr lang="ko-KR" altLang="en-US" dirty="0">
                <a:ea typeface="Malgun Gothic"/>
              </a:rPr>
              <a:t> 공지사항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564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B21D1B-AC22-0EF0-4928-0FFBF6C0CDE3}"/>
              </a:ext>
            </a:extLst>
          </p:cNvPr>
          <p:cNvSpPr txBox="1"/>
          <p:nvPr/>
        </p:nvSpPr>
        <p:spPr>
          <a:xfrm>
            <a:off x="120599" y="84184"/>
            <a:ext cx="193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마이페이지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4A19E-5EAF-1159-028E-C044A13D104A}"/>
              </a:ext>
            </a:extLst>
          </p:cNvPr>
          <p:cNvSpPr txBox="1"/>
          <p:nvPr/>
        </p:nvSpPr>
        <p:spPr>
          <a:xfrm>
            <a:off x="9400047" y="164347"/>
            <a:ext cx="182530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마이페이지 </a:t>
            </a:r>
            <a:r>
              <a:rPr lang="en-US" altLang="ko-KR" dirty="0"/>
              <a:t>x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683A00AC-0E1E-9EE2-171A-C01618686D5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43713" y="704218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9A615C-5A55-647E-E8E8-47B3C2F5F55B}"/>
              </a:ext>
            </a:extLst>
          </p:cNvPr>
          <p:cNvSpPr txBox="1"/>
          <p:nvPr/>
        </p:nvSpPr>
        <p:spPr>
          <a:xfrm>
            <a:off x="9721234" y="900281"/>
            <a:ext cx="17256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주문목록 </a:t>
            </a:r>
            <a:r>
              <a:rPr lang="en-US" altLang="ko-KR" dirty="0"/>
              <a:t>o</a:t>
            </a:r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DDE3321-EE2C-58A3-9B33-51EEBA9AB8FD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10367" y="1287693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F3FD81-D93F-BA95-768E-B0F1F63EBC46}"/>
              </a:ext>
            </a:extLst>
          </p:cNvPr>
          <p:cNvSpPr txBox="1"/>
          <p:nvPr/>
        </p:nvSpPr>
        <p:spPr>
          <a:xfrm>
            <a:off x="9744814" y="1759068"/>
            <a:ext cx="217722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문의내역</a:t>
            </a:r>
            <a:r>
              <a:rPr lang="en-US" altLang="ko-KR" dirty="0"/>
              <a:t>, </a:t>
            </a:r>
            <a:r>
              <a:rPr lang="ko-KR" altLang="en-US" dirty="0"/>
              <a:t>접수 </a:t>
            </a:r>
            <a:r>
              <a:rPr lang="en-US" altLang="ko-KR" dirty="0"/>
              <a:t>o</a:t>
            </a:r>
            <a:endParaRPr lang="ko-KR" altLang="en-US" dirty="0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F12338E5-A703-A0AC-666F-485C31716E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16791" y="2068944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C70742-C425-1907-0D89-075D4CE6E3C9}"/>
              </a:ext>
            </a:extLst>
          </p:cNvPr>
          <p:cNvSpPr txBox="1"/>
          <p:nvPr/>
        </p:nvSpPr>
        <p:spPr>
          <a:xfrm>
            <a:off x="9744812" y="2388539"/>
            <a:ext cx="217721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쿠폰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포인트 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D1718E0-18A8-C96D-A52C-CC546550BE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10368" y="2797487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D0A0F9-0185-DB82-3514-E1A7D9B2C004}"/>
              </a:ext>
            </a:extLst>
          </p:cNvPr>
          <p:cNvSpPr txBox="1"/>
          <p:nvPr/>
        </p:nvSpPr>
        <p:spPr>
          <a:xfrm>
            <a:off x="9744812" y="3143571"/>
            <a:ext cx="192467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ebook</a:t>
            </a:r>
            <a:endParaRPr lang="en-US" altLang="ko-KR" dirty="0"/>
          </a:p>
          <a:p>
            <a:r>
              <a:rPr lang="en-US" altLang="ko-KR" dirty="0"/>
              <a:t>e</a:t>
            </a:r>
            <a:r>
              <a:rPr lang="ko-KR" altLang="en-US" dirty="0"/>
              <a:t>라이브러리 </a:t>
            </a:r>
            <a:r>
              <a:rPr lang="en-US" altLang="ko-KR" dirty="0"/>
              <a:t>o</a:t>
            </a:r>
            <a:endParaRPr lang="ko-KR" altLang="en-US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05397E5-B70E-73D8-1BBD-CAB9D331585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16791" y="3534981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D61D277-97E4-01C5-6662-B9C93D723161}"/>
              </a:ext>
            </a:extLst>
          </p:cNvPr>
          <p:cNvSpPr txBox="1"/>
          <p:nvPr/>
        </p:nvSpPr>
        <p:spPr>
          <a:xfrm>
            <a:off x="9731966" y="4025528"/>
            <a:ext cx="192467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17E44EA2-DC71-7FEA-EC6A-1C3A5AAD41B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10367" y="4286003"/>
            <a:ext cx="1025483" cy="217714"/>
          </a:xfrm>
          <a:prstGeom prst="bentConnector3">
            <a:avLst>
              <a:gd name="adj1" fmla="val 100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CA9E9F-77C4-4448-71A8-4BBA69778372}"/>
              </a:ext>
            </a:extLst>
          </p:cNvPr>
          <p:cNvSpPr txBox="1"/>
          <p:nvPr/>
        </p:nvSpPr>
        <p:spPr>
          <a:xfrm>
            <a:off x="9731964" y="4766159"/>
            <a:ext cx="192467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장바구니 </a:t>
            </a:r>
            <a:r>
              <a:rPr lang="en-US" altLang="ko-KR" dirty="0"/>
              <a:t>o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1C278DE-05C2-48E7-CEAF-012AE438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073"/>
            <a:ext cx="1654629" cy="62281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55A188-A759-1F08-FC32-865434D4529A}"/>
              </a:ext>
            </a:extLst>
          </p:cNvPr>
          <p:cNvSpPr txBox="1"/>
          <p:nvPr/>
        </p:nvSpPr>
        <p:spPr>
          <a:xfrm>
            <a:off x="1087910" y="6433927"/>
            <a:ext cx="265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좌측 사이드바</a:t>
            </a:r>
          </a:p>
        </p:txBody>
      </p:sp>
    </p:spTree>
    <p:extLst>
      <p:ext uri="{BB962C8B-B14F-4D97-AF65-F5344CB8AC3E}">
        <p14:creationId xmlns:p14="http://schemas.microsoft.com/office/powerpoint/2010/main" val="25986779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3D37280-F862-E2F8-FCDE-B44A9016A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2363"/>
            <a:ext cx="8774544" cy="672866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DB459F4-A815-DCA9-D7D4-3A9F30F85810}"/>
              </a:ext>
            </a:extLst>
          </p:cNvPr>
          <p:cNvSpPr/>
          <p:nvPr/>
        </p:nvSpPr>
        <p:spPr>
          <a:xfrm>
            <a:off x="8774545" y="1459345"/>
            <a:ext cx="434110" cy="295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C97F8-6B6F-5E62-6A66-3044C869BD6A}"/>
              </a:ext>
            </a:extLst>
          </p:cNvPr>
          <p:cNvSpPr txBox="1"/>
          <p:nvPr/>
        </p:nvSpPr>
        <p:spPr>
          <a:xfrm>
            <a:off x="9208655" y="1227909"/>
            <a:ext cx="2635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 기능을 통해서</a:t>
            </a:r>
            <a:endParaRPr lang="en-US" altLang="ko-KR" dirty="0"/>
          </a:p>
          <a:p>
            <a:r>
              <a:rPr lang="ko-KR" altLang="en-US" dirty="0"/>
              <a:t>공지 검색 가능</a:t>
            </a:r>
          </a:p>
        </p:txBody>
      </p:sp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1D555740-707E-D8BA-FAF1-E10641CC6919}"/>
              </a:ext>
            </a:extLst>
          </p:cNvPr>
          <p:cNvSpPr/>
          <p:nvPr/>
        </p:nvSpPr>
        <p:spPr>
          <a:xfrm>
            <a:off x="4450080" y="905691"/>
            <a:ext cx="975360" cy="4267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C6FFF-A8E1-F171-84D1-A7EF1E5B8B87}"/>
              </a:ext>
            </a:extLst>
          </p:cNvPr>
          <p:cNvSpPr txBox="1"/>
          <p:nvPr/>
        </p:nvSpPr>
        <p:spPr>
          <a:xfrm>
            <a:off x="5475713" y="686080"/>
            <a:ext cx="2945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공지사항</a:t>
            </a:r>
            <a:r>
              <a:rPr lang="en-US" altLang="ko-KR" dirty="0"/>
              <a:t>/</a:t>
            </a:r>
            <a:r>
              <a:rPr lang="ko-KR" altLang="en-US" dirty="0"/>
              <a:t>이벤트 클릭을 통해서 카테고리 분류 가능</a:t>
            </a:r>
            <a:endParaRPr lang="en-US" altLang="ko-KR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F66EE71-1C62-813B-95B9-ADA3D0F3DEB2}"/>
              </a:ext>
            </a:extLst>
          </p:cNvPr>
          <p:cNvSpPr/>
          <p:nvPr/>
        </p:nvSpPr>
        <p:spPr>
          <a:xfrm>
            <a:off x="3586084" y="3308912"/>
            <a:ext cx="5409870" cy="426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940F9-AD1A-D446-2625-318A296559DA}"/>
              </a:ext>
            </a:extLst>
          </p:cNvPr>
          <p:cNvSpPr txBox="1"/>
          <p:nvPr/>
        </p:nvSpPr>
        <p:spPr>
          <a:xfrm>
            <a:off x="9208655" y="3060606"/>
            <a:ext cx="2635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제목을 클릭하면</a:t>
            </a:r>
            <a:endParaRPr lang="en-US" altLang="ko-KR" dirty="0"/>
          </a:p>
          <a:p>
            <a:r>
              <a:rPr lang="ko-KR" altLang="en-US" dirty="0"/>
              <a:t>공지사항 상세 페이지로 이동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5491A-8578-3CE0-A0A9-E73A47F898EA}"/>
              </a:ext>
            </a:extLst>
          </p:cNvPr>
          <p:cNvSpPr txBox="1"/>
          <p:nvPr/>
        </p:nvSpPr>
        <p:spPr>
          <a:xfrm>
            <a:off x="0" y="0"/>
            <a:ext cx="3082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4.1 </a:t>
            </a:r>
            <a:r>
              <a:rPr lang="ko-KR" altLang="en-US" dirty="0"/>
              <a:t>공지사항</a:t>
            </a:r>
            <a:r>
              <a:rPr lang="en-US" altLang="ko-KR" dirty="0"/>
              <a:t>-</a:t>
            </a:r>
            <a:r>
              <a:rPr lang="ko-KR" altLang="en-US" dirty="0"/>
              <a:t>목록페이지는</a:t>
            </a:r>
            <a:endParaRPr lang="en-US" altLang="ko-KR" dirty="0"/>
          </a:p>
          <a:p>
            <a:r>
              <a:rPr lang="ko-KR" altLang="en-US" dirty="0"/>
              <a:t>클라이언트와 비슷하게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0316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801271C-C630-73EA-8240-5BE4DFF6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598"/>
            <a:ext cx="3860577" cy="4442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570356-BF38-1DC0-6888-8DAF373A3D03}"/>
              </a:ext>
            </a:extLst>
          </p:cNvPr>
          <p:cNvSpPr txBox="1"/>
          <p:nvPr/>
        </p:nvSpPr>
        <p:spPr>
          <a:xfrm>
            <a:off x="0" y="0"/>
            <a:ext cx="36434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4.2 </a:t>
            </a:r>
            <a:r>
              <a:rPr lang="ko-KR" altLang="en-US" dirty="0">
                <a:ea typeface="맑은 고딕"/>
              </a:rPr>
              <a:t>공지사항 등록</a:t>
            </a:r>
          </a:p>
        </p:txBody>
      </p:sp>
    </p:spTree>
    <p:extLst>
      <p:ext uri="{BB962C8B-B14F-4D97-AF65-F5344CB8AC3E}">
        <p14:creationId xmlns:p14="http://schemas.microsoft.com/office/powerpoint/2010/main" val="36438949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0976C-E95C-9C7A-CC81-CD6528688480}"/>
              </a:ext>
            </a:extLst>
          </p:cNvPr>
          <p:cNvSpPr txBox="1"/>
          <p:nvPr/>
        </p:nvSpPr>
        <p:spPr>
          <a:xfrm>
            <a:off x="4713698" y="2388093"/>
            <a:ext cx="3631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5. </a:t>
            </a:r>
            <a:r>
              <a:rPr lang="ko-KR" altLang="en-US" sz="3600" dirty="0"/>
              <a:t>프로모션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653360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0976C-E95C-9C7A-CC81-CD6528688480}"/>
              </a:ext>
            </a:extLst>
          </p:cNvPr>
          <p:cNvSpPr txBox="1"/>
          <p:nvPr/>
        </p:nvSpPr>
        <p:spPr>
          <a:xfrm>
            <a:off x="5015539" y="2627790"/>
            <a:ext cx="3631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5.1 </a:t>
            </a:r>
            <a:r>
              <a:rPr lang="ko-KR" altLang="en-US" sz="3600" dirty="0"/>
              <a:t>쿠폰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225602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285CD-9A0D-D4BA-DD52-E1B68E173B27}"/>
              </a:ext>
            </a:extLst>
          </p:cNvPr>
          <p:cNvSpPr txBox="1"/>
          <p:nvPr/>
        </p:nvSpPr>
        <p:spPr>
          <a:xfrm>
            <a:off x="4377642" y="2151727"/>
            <a:ext cx="4657483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프로모션 항목은 </a:t>
            </a:r>
            <a:endParaRPr lang="en-US" altLang="ko-KR" sz="3200" dirty="0"/>
          </a:p>
          <a:p>
            <a:r>
              <a:rPr lang="ko-KR" altLang="en-US" sz="3200" b="0" i="0" kern="1200" spc="5" dirty="0">
                <a:latin typeface="Calibri"/>
                <a:ea typeface="맑은 고딕"/>
                <a:cs typeface="맑은 고딕"/>
              </a:rPr>
              <a:t>● </a:t>
            </a:r>
            <a:r>
              <a:rPr lang="ko-KR" altLang="en-US" sz="3200" spc="5" dirty="0">
                <a:latin typeface="Calibri"/>
                <a:ea typeface="맑은 고딕"/>
                <a:cs typeface="맑은 고딕"/>
              </a:rPr>
              <a:t>쿠폰</a:t>
            </a:r>
            <a:endParaRPr lang="en-US" altLang="ko-KR" sz="3200" spc="5" dirty="0">
              <a:latin typeface="Calibri"/>
              <a:ea typeface="맑은 고딕"/>
              <a:cs typeface="맑은 고딕"/>
            </a:endParaRPr>
          </a:p>
          <a:p>
            <a:r>
              <a:rPr lang="ko-KR" altLang="en-US" sz="32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  <a:endParaRPr lang="en-US" altLang="ko-KR" sz="3200" b="0" i="0" kern="1200" spc="5" dirty="0">
              <a:latin typeface="Calibri"/>
              <a:ea typeface="맑은 고딕"/>
              <a:cs typeface="맑은 고딕"/>
            </a:endParaRPr>
          </a:p>
          <a:p>
            <a:r>
              <a:rPr lang="ko-KR" altLang="en-US" sz="3200" b="0" i="0" kern="1200" spc="5" dirty="0">
                <a:latin typeface="Calibri"/>
                <a:ea typeface="맑은 고딕"/>
                <a:cs typeface="맑은 고딕"/>
              </a:rPr>
              <a:t>●</a:t>
            </a:r>
            <a:r>
              <a:rPr lang="en-US" altLang="ko-KR" sz="3200" spc="5" dirty="0">
                <a:latin typeface="Calibri"/>
                <a:ea typeface="맑은 고딕"/>
                <a:cs typeface="맑은 고딕"/>
              </a:rPr>
              <a:t> </a:t>
            </a:r>
            <a:r>
              <a:rPr lang="ko-KR" altLang="en-US" sz="3200" spc="5" dirty="0">
                <a:latin typeface="Calibri"/>
                <a:ea typeface="맑은 고딕"/>
                <a:cs typeface="맑은 고딕"/>
              </a:rPr>
              <a:t>할인</a:t>
            </a:r>
            <a:endParaRPr lang="en-US" altLang="ko-KR" sz="3200" spc="5" dirty="0">
              <a:latin typeface="Calibri"/>
              <a:ea typeface="맑은 고딕"/>
              <a:cs typeface="맑은 고딕"/>
            </a:endParaRPr>
          </a:p>
          <a:p>
            <a:r>
              <a:rPr lang="en-US" altLang="ko-KR" sz="3200" spc="5" dirty="0">
                <a:latin typeface="Calibri"/>
                <a:ea typeface="맑은 고딕"/>
              </a:rPr>
              <a:t>3</a:t>
            </a:r>
            <a:r>
              <a:rPr lang="ko-KR" altLang="en-US" sz="3200" spc="5" dirty="0">
                <a:latin typeface="Calibri"/>
                <a:ea typeface="맑은 고딕"/>
              </a:rPr>
              <a:t>가지로 구성됨</a:t>
            </a:r>
            <a:endParaRPr lang="ko-KR" altLang="en-US" sz="3200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A4C223E-0637-2BF1-295B-002A7277723E}"/>
              </a:ext>
            </a:extLst>
          </p:cNvPr>
          <p:cNvSpPr/>
          <p:nvPr/>
        </p:nvSpPr>
        <p:spPr>
          <a:xfrm rot="5400000">
            <a:off x="2798236" y="2727872"/>
            <a:ext cx="484632" cy="214159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18435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쿠폰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5" y="1067997"/>
            <a:ext cx="6615240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306621" y="3009160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쿠폰 초기화면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C42CA-A372-18C6-868E-8A8E60D2AB83}"/>
              </a:ext>
            </a:extLst>
          </p:cNvPr>
          <p:cNvSpPr txBox="1"/>
          <p:nvPr/>
        </p:nvSpPr>
        <p:spPr>
          <a:xfrm>
            <a:off x="7877175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1978292813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쿠폰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5" y="1067997"/>
            <a:ext cx="6615240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겨울기념쿠폰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389813" y="5454043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쿠폰 조회화면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C42CA-A372-18C6-868E-8A8E60D2AB83}"/>
              </a:ext>
            </a:extLst>
          </p:cNvPr>
          <p:cNvSpPr txBox="1"/>
          <p:nvPr/>
        </p:nvSpPr>
        <p:spPr>
          <a:xfrm>
            <a:off x="7877175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90B2A4-3013-1F83-B984-C028D345B00D}"/>
              </a:ext>
            </a:extLst>
          </p:cNvPr>
          <p:cNvSpPr txBox="1"/>
          <p:nvPr/>
        </p:nvSpPr>
        <p:spPr>
          <a:xfrm>
            <a:off x="4654792" y="2212477"/>
            <a:ext cx="4006517" cy="830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쿠폰에 대한 정보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</a:rPr>
              <a:t>쿠폰명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할인 금액 등등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ko-KR" altLang="en-US" sz="1600" dirty="0">
                <a:solidFill>
                  <a:schemeClr val="bg1"/>
                </a:solidFill>
              </a:rPr>
              <a:t>를 입력하고 조회를 클릭하면 해당하는 쿠폰 확인 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F4DBB58-889C-EF69-4714-9F70DA415A9E}"/>
              </a:ext>
            </a:extLst>
          </p:cNvPr>
          <p:cNvCxnSpPr/>
          <p:nvPr/>
        </p:nvCxnSpPr>
        <p:spPr>
          <a:xfrm flipH="1" flipV="1">
            <a:off x="3258105" y="1392818"/>
            <a:ext cx="1722268" cy="74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7D367E-219A-F1BF-6E46-A97EE7DA3A88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6281802" y="1471971"/>
            <a:ext cx="436754" cy="66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0FBDF5E-8A70-B20E-17E7-A9FF351D77AE}"/>
              </a:ext>
            </a:extLst>
          </p:cNvPr>
          <p:cNvSpPr txBox="1"/>
          <p:nvPr/>
        </p:nvSpPr>
        <p:spPr>
          <a:xfrm>
            <a:off x="4195836" y="1660993"/>
            <a:ext cx="31574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22176F-819D-2B9B-8145-641CE1AEFF72}"/>
              </a:ext>
            </a:extLst>
          </p:cNvPr>
          <p:cNvSpPr txBox="1"/>
          <p:nvPr/>
        </p:nvSpPr>
        <p:spPr>
          <a:xfrm>
            <a:off x="6500179" y="1691145"/>
            <a:ext cx="31574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31" name="표 11">
            <a:extLst>
              <a:ext uri="{FF2B5EF4-FFF2-40B4-BE49-F238E27FC236}">
                <a16:creationId xmlns:a16="http://schemas.microsoft.com/office/drawing/2014/main" id="{35DC9460-B82E-96A7-8BEF-80FA0066B513}"/>
              </a:ext>
            </a:extLst>
          </p:cNvPr>
          <p:cNvGraphicFramePr>
            <a:graphicFrameLocks noGrp="1"/>
          </p:cNvGraphicFramePr>
          <p:nvPr/>
        </p:nvGraphicFramePr>
        <p:xfrm>
          <a:off x="1956071" y="3557442"/>
          <a:ext cx="10165975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8869">
                  <a:extLst>
                    <a:ext uri="{9D8B030D-6E8A-4147-A177-3AD203B41FA5}">
                      <a16:colId xmlns:a16="http://schemas.microsoft.com/office/drawing/2014/main" val="1564054317"/>
                    </a:ext>
                  </a:extLst>
                </a:gridCol>
                <a:gridCol w="1553592">
                  <a:extLst>
                    <a:ext uri="{9D8B030D-6E8A-4147-A177-3AD203B41FA5}">
                      <a16:colId xmlns:a16="http://schemas.microsoft.com/office/drawing/2014/main" val="3829198203"/>
                    </a:ext>
                  </a:extLst>
                </a:gridCol>
                <a:gridCol w="1642369">
                  <a:extLst>
                    <a:ext uri="{9D8B030D-6E8A-4147-A177-3AD203B41FA5}">
                      <a16:colId xmlns:a16="http://schemas.microsoft.com/office/drawing/2014/main" val="3163765448"/>
                    </a:ext>
                  </a:extLst>
                </a:gridCol>
                <a:gridCol w="1589103">
                  <a:extLst>
                    <a:ext uri="{9D8B030D-6E8A-4147-A177-3AD203B41FA5}">
                      <a16:colId xmlns:a16="http://schemas.microsoft.com/office/drawing/2014/main" val="2304917473"/>
                    </a:ext>
                  </a:extLst>
                </a:gridCol>
                <a:gridCol w="1313895">
                  <a:extLst>
                    <a:ext uri="{9D8B030D-6E8A-4147-A177-3AD203B41FA5}">
                      <a16:colId xmlns:a16="http://schemas.microsoft.com/office/drawing/2014/main" val="2536820324"/>
                    </a:ext>
                  </a:extLst>
                </a:gridCol>
                <a:gridCol w="1660124">
                  <a:extLst>
                    <a:ext uri="{9D8B030D-6E8A-4147-A177-3AD203B41FA5}">
                      <a16:colId xmlns:a16="http://schemas.microsoft.com/office/drawing/2014/main" val="1629842474"/>
                    </a:ext>
                  </a:extLst>
                </a:gridCol>
                <a:gridCol w="1238023">
                  <a:extLst>
                    <a:ext uri="{9D8B030D-6E8A-4147-A177-3AD203B41FA5}">
                      <a16:colId xmlns:a16="http://schemas.microsoft.com/office/drawing/2014/main" val="914379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coupon_idx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coupon_name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coupon_number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dxpiration_period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discount_rate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discount_amount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regdate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49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겨울기념쿠폰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xxx-xxx-xxx-xxx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2023-xx-xx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20%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2,000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</a:t>
                      </a:r>
                      <a:r>
                        <a:rPr lang="en-US" altLang="ko-KR" sz="1300" dirty="0"/>
                        <a:t>-xx-xx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49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7430817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쿠폰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570851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431EDC-DF94-EE62-98EC-56A812F8F354}"/>
              </a:ext>
            </a:extLst>
          </p:cNvPr>
          <p:cNvCxnSpPr>
            <a:cxnSpLocks/>
          </p:cNvCxnSpPr>
          <p:nvPr/>
        </p:nvCxnSpPr>
        <p:spPr>
          <a:xfrm flipV="1">
            <a:off x="7464279" y="1375311"/>
            <a:ext cx="0" cy="627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CAA6FEA-C259-5ABD-BE13-8E8B6CEA5C8B}"/>
              </a:ext>
            </a:extLst>
          </p:cNvPr>
          <p:cNvSpPr/>
          <p:nvPr/>
        </p:nvSpPr>
        <p:spPr>
          <a:xfrm>
            <a:off x="4562475" y="2054393"/>
            <a:ext cx="4474993" cy="47370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0F961A-9538-2F9F-7E9F-6B33F6E28303}"/>
              </a:ext>
            </a:extLst>
          </p:cNvPr>
          <p:cNvSpPr txBox="1"/>
          <p:nvPr/>
        </p:nvSpPr>
        <p:spPr>
          <a:xfrm>
            <a:off x="6216053" y="219512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쿠폰 등록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55DD43-CC4C-1B6E-E5E5-0E10029D30B3}"/>
              </a:ext>
            </a:extLst>
          </p:cNvPr>
          <p:cNvSpPr txBox="1"/>
          <p:nvPr/>
        </p:nvSpPr>
        <p:spPr>
          <a:xfrm>
            <a:off x="6406931" y="3351979"/>
            <a:ext cx="23792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쿠폰 번호 입력하기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4309CB-08CD-E11E-05E9-785A99FD4A72}"/>
              </a:ext>
            </a:extLst>
          </p:cNvPr>
          <p:cNvSpPr txBox="1"/>
          <p:nvPr/>
        </p:nvSpPr>
        <p:spPr>
          <a:xfrm>
            <a:off x="6109543" y="6325641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등록하기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3DF20-41B5-3B22-E6B8-884DBD06A37A}"/>
              </a:ext>
            </a:extLst>
          </p:cNvPr>
          <p:cNvSpPr txBox="1"/>
          <p:nvPr/>
        </p:nvSpPr>
        <p:spPr>
          <a:xfrm>
            <a:off x="6406930" y="3957915"/>
            <a:ext cx="23792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유효 기간 입력하기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D5C1B-D1F8-3479-354C-0CE7A4A07F8D}"/>
              </a:ext>
            </a:extLst>
          </p:cNvPr>
          <p:cNvSpPr txBox="1"/>
          <p:nvPr/>
        </p:nvSpPr>
        <p:spPr>
          <a:xfrm>
            <a:off x="6406930" y="4607245"/>
            <a:ext cx="23792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할인율 입력하기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E5599F-B652-277B-A6A0-3041D0037FEE}"/>
              </a:ext>
            </a:extLst>
          </p:cNvPr>
          <p:cNvSpPr txBox="1"/>
          <p:nvPr/>
        </p:nvSpPr>
        <p:spPr>
          <a:xfrm>
            <a:off x="6406930" y="5210592"/>
            <a:ext cx="23792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할인 금액 입력하기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46EDA2-8464-9D73-B383-A7B20836CD28}"/>
              </a:ext>
            </a:extLst>
          </p:cNvPr>
          <p:cNvSpPr txBox="1"/>
          <p:nvPr/>
        </p:nvSpPr>
        <p:spPr>
          <a:xfrm>
            <a:off x="4875691" y="3351979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쿠폰 번호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29A93-C35F-184E-7170-61E847089AA3}"/>
              </a:ext>
            </a:extLst>
          </p:cNvPr>
          <p:cNvSpPr txBox="1"/>
          <p:nvPr/>
        </p:nvSpPr>
        <p:spPr>
          <a:xfrm>
            <a:off x="4880241" y="3957915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유효 기간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528DE6-A2F3-5E91-B076-3852747C3D10}"/>
              </a:ext>
            </a:extLst>
          </p:cNvPr>
          <p:cNvSpPr txBox="1"/>
          <p:nvPr/>
        </p:nvSpPr>
        <p:spPr>
          <a:xfrm>
            <a:off x="4872732" y="4604656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할인율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8F2760-5C2F-7D04-426E-2AB7F0D9530F}"/>
              </a:ext>
            </a:extLst>
          </p:cNvPr>
          <p:cNvSpPr txBox="1"/>
          <p:nvPr/>
        </p:nvSpPr>
        <p:spPr>
          <a:xfrm>
            <a:off x="4886854" y="5208193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할인 금액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1CC5F6-6743-614C-241C-39959B84CBF4}"/>
              </a:ext>
            </a:extLst>
          </p:cNvPr>
          <p:cNvSpPr txBox="1"/>
          <p:nvPr/>
        </p:nvSpPr>
        <p:spPr>
          <a:xfrm>
            <a:off x="9601120" y="3256911"/>
            <a:ext cx="2027228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쿠폰 </a:t>
            </a:r>
            <a:endParaRPr lang="en-US" altLang="ko-KR" sz="3200" dirty="0"/>
          </a:p>
          <a:p>
            <a:pPr algn="ctr"/>
            <a:r>
              <a:rPr lang="ko-KR" altLang="en-US" sz="3200" dirty="0"/>
              <a:t>등록화면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EA5F68-50DB-199A-F0E6-0FD4BF7F338A}"/>
              </a:ext>
            </a:extLst>
          </p:cNvPr>
          <p:cNvSpPr txBox="1"/>
          <p:nvPr/>
        </p:nvSpPr>
        <p:spPr>
          <a:xfrm>
            <a:off x="6399530" y="2740904"/>
            <a:ext cx="23792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쿠폰 이름 입력하기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634D89-2FDE-64D8-DD2E-712CD9F70ABB}"/>
              </a:ext>
            </a:extLst>
          </p:cNvPr>
          <p:cNvSpPr txBox="1"/>
          <p:nvPr/>
        </p:nvSpPr>
        <p:spPr>
          <a:xfrm>
            <a:off x="4868290" y="2740904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쿠폰 이름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0D8E96-749C-7D68-DD0B-F1518DFFD1F6}"/>
              </a:ext>
            </a:extLst>
          </p:cNvPr>
          <p:cNvSpPr txBox="1"/>
          <p:nvPr/>
        </p:nvSpPr>
        <p:spPr>
          <a:xfrm>
            <a:off x="7861159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BE1C67-858B-87D1-A70A-7A6D531C4AD4}"/>
              </a:ext>
            </a:extLst>
          </p:cNvPr>
          <p:cNvSpPr txBox="1"/>
          <p:nvPr/>
        </p:nvSpPr>
        <p:spPr>
          <a:xfrm>
            <a:off x="6399530" y="5821667"/>
            <a:ext cx="23792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등록일자 입력하기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F91476-6EB2-00B9-84F9-7E090C4DCE0E}"/>
              </a:ext>
            </a:extLst>
          </p:cNvPr>
          <p:cNvSpPr txBox="1"/>
          <p:nvPr/>
        </p:nvSpPr>
        <p:spPr>
          <a:xfrm>
            <a:off x="4879454" y="5819268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등록일자</a:t>
            </a:r>
          </a:p>
        </p:txBody>
      </p:sp>
    </p:spTree>
    <p:extLst>
      <p:ext uri="{BB962C8B-B14F-4D97-AF65-F5344CB8AC3E}">
        <p14:creationId xmlns:p14="http://schemas.microsoft.com/office/powerpoint/2010/main" val="3038621426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쿠폰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5" y="1067997"/>
            <a:ext cx="6624118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142445" y="3919103"/>
            <a:ext cx="5524385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쿠폰 </a:t>
            </a:r>
            <a:r>
              <a:rPr lang="ko-KR" altLang="en-US" sz="3200" dirty="0" err="1"/>
              <a:t>등록후</a:t>
            </a:r>
            <a:r>
              <a:rPr lang="ko-KR" altLang="en-US" sz="3200" dirty="0"/>
              <a:t> 추가된 모습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57DB4-CE27-3464-B3CC-49A7E837093F}"/>
              </a:ext>
            </a:extLst>
          </p:cNvPr>
          <p:cNvSpPr txBox="1"/>
          <p:nvPr/>
        </p:nvSpPr>
        <p:spPr>
          <a:xfrm>
            <a:off x="1963880" y="2061433"/>
            <a:ext cx="1826885" cy="30777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최근에 등록한 쿠폰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9A5B6F-0002-0852-64DA-D99DF7CA669A}"/>
              </a:ext>
            </a:extLst>
          </p:cNvPr>
          <p:cNvSpPr txBox="1"/>
          <p:nvPr/>
        </p:nvSpPr>
        <p:spPr>
          <a:xfrm>
            <a:off x="7866745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  <p:graphicFrame>
        <p:nvGraphicFramePr>
          <p:cNvPr id="18" name="표 11">
            <a:extLst>
              <a:ext uri="{FF2B5EF4-FFF2-40B4-BE49-F238E27FC236}">
                <a16:creationId xmlns:a16="http://schemas.microsoft.com/office/drawing/2014/main" id="{F73802CF-6C73-CC3A-190E-04B64255BFF7}"/>
              </a:ext>
            </a:extLst>
          </p:cNvPr>
          <p:cNvGraphicFramePr>
            <a:graphicFrameLocks noGrp="1"/>
          </p:cNvGraphicFramePr>
          <p:nvPr/>
        </p:nvGraphicFramePr>
        <p:xfrm>
          <a:off x="1930689" y="2748438"/>
          <a:ext cx="10165975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8869">
                  <a:extLst>
                    <a:ext uri="{9D8B030D-6E8A-4147-A177-3AD203B41FA5}">
                      <a16:colId xmlns:a16="http://schemas.microsoft.com/office/drawing/2014/main" val="1564054317"/>
                    </a:ext>
                  </a:extLst>
                </a:gridCol>
                <a:gridCol w="1553592">
                  <a:extLst>
                    <a:ext uri="{9D8B030D-6E8A-4147-A177-3AD203B41FA5}">
                      <a16:colId xmlns:a16="http://schemas.microsoft.com/office/drawing/2014/main" val="3829198203"/>
                    </a:ext>
                  </a:extLst>
                </a:gridCol>
                <a:gridCol w="1642369">
                  <a:extLst>
                    <a:ext uri="{9D8B030D-6E8A-4147-A177-3AD203B41FA5}">
                      <a16:colId xmlns:a16="http://schemas.microsoft.com/office/drawing/2014/main" val="3163765448"/>
                    </a:ext>
                  </a:extLst>
                </a:gridCol>
                <a:gridCol w="1589103">
                  <a:extLst>
                    <a:ext uri="{9D8B030D-6E8A-4147-A177-3AD203B41FA5}">
                      <a16:colId xmlns:a16="http://schemas.microsoft.com/office/drawing/2014/main" val="2304917473"/>
                    </a:ext>
                  </a:extLst>
                </a:gridCol>
                <a:gridCol w="1313895">
                  <a:extLst>
                    <a:ext uri="{9D8B030D-6E8A-4147-A177-3AD203B41FA5}">
                      <a16:colId xmlns:a16="http://schemas.microsoft.com/office/drawing/2014/main" val="2536820324"/>
                    </a:ext>
                  </a:extLst>
                </a:gridCol>
                <a:gridCol w="1660124">
                  <a:extLst>
                    <a:ext uri="{9D8B030D-6E8A-4147-A177-3AD203B41FA5}">
                      <a16:colId xmlns:a16="http://schemas.microsoft.com/office/drawing/2014/main" val="1629842474"/>
                    </a:ext>
                  </a:extLst>
                </a:gridCol>
                <a:gridCol w="1238023">
                  <a:extLst>
                    <a:ext uri="{9D8B030D-6E8A-4147-A177-3AD203B41FA5}">
                      <a16:colId xmlns:a16="http://schemas.microsoft.com/office/drawing/2014/main" val="914379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coupon_idx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coupon_name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coupon_number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dxpiration_period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discount_rate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discount_amount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regdate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49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겨울기념쿠폰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xxx-xxx-xxx-xxx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2023-xx-xx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20%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2,000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</a:t>
                      </a:r>
                      <a:r>
                        <a:rPr lang="en-US" altLang="ko-KR" sz="1300" dirty="0"/>
                        <a:t>-xx-xx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49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591893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쿠폰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641869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142445" y="5965993"/>
            <a:ext cx="5524385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쿠폰 목록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57DB4-CE27-3464-B3CC-49A7E837093F}"/>
              </a:ext>
            </a:extLst>
          </p:cNvPr>
          <p:cNvSpPr txBox="1"/>
          <p:nvPr/>
        </p:nvSpPr>
        <p:spPr>
          <a:xfrm>
            <a:off x="1963880" y="2061433"/>
            <a:ext cx="1826885" cy="30777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쿠폰 목록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B3AE42-5E95-21A9-077E-47AFD5EB3891}"/>
              </a:ext>
            </a:extLst>
          </p:cNvPr>
          <p:cNvCxnSpPr>
            <a:cxnSpLocks/>
          </p:cNvCxnSpPr>
          <p:nvPr/>
        </p:nvCxnSpPr>
        <p:spPr>
          <a:xfrm flipV="1">
            <a:off x="8316535" y="1656571"/>
            <a:ext cx="0" cy="760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C025144C-282F-C107-9C8C-F720730F1F85}"/>
              </a:ext>
            </a:extLst>
          </p:cNvPr>
          <p:cNvGraphicFramePr>
            <a:graphicFrameLocks noGrp="1"/>
          </p:cNvGraphicFramePr>
          <p:nvPr/>
        </p:nvGraphicFramePr>
        <p:xfrm>
          <a:off x="1963879" y="2559367"/>
          <a:ext cx="10175503" cy="290927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0039">
                  <a:extLst>
                    <a:ext uri="{9D8B030D-6E8A-4147-A177-3AD203B41FA5}">
                      <a16:colId xmlns:a16="http://schemas.microsoft.com/office/drawing/2014/main" val="138555505"/>
                    </a:ext>
                  </a:extLst>
                </a:gridCol>
                <a:gridCol w="1331651">
                  <a:extLst>
                    <a:ext uri="{9D8B030D-6E8A-4147-A177-3AD203B41FA5}">
                      <a16:colId xmlns:a16="http://schemas.microsoft.com/office/drawing/2014/main" val="3632815962"/>
                    </a:ext>
                  </a:extLst>
                </a:gridCol>
                <a:gridCol w="1597981">
                  <a:extLst>
                    <a:ext uri="{9D8B030D-6E8A-4147-A177-3AD203B41FA5}">
                      <a16:colId xmlns:a16="http://schemas.microsoft.com/office/drawing/2014/main" val="2223257060"/>
                    </a:ext>
                  </a:extLst>
                </a:gridCol>
                <a:gridCol w="1731145">
                  <a:extLst>
                    <a:ext uri="{9D8B030D-6E8A-4147-A177-3AD203B41FA5}">
                      <a16:colId xmlns:a16="http://schemas.microsoft.com/office/drawing/2014/main" val="3838479748"/>
                    </a:ext>
                  </a:extLst>
                </a:gridCol>
                <a:gridCol w="1358284">
                  <a:extLst>
                    <a:ext uri="{9D8B030D-6E8A-4147-A177-3AD203B41FA5}">
                      <a16:colId xmlns:a16="http://schemas.microsoft.com/office/drawing/2014/main" val="623971327"/>
                    </a:ext>
                  </a:extLst>
                </a:gridCol>
                <a:gridCol w="1606858">
                  <a:extLst>
                    <a:ext uri="{9D8B030D-6E8A-4147-A177-3AD203B41FA5}">
                      <a16:colId xmlns:a16="http://schemas.microsoft.com/office/drawing/2014/main" val="449015960"/>
                    </a:ext>
                  </a:extLst>
                </a:gridCol>
                <a:gridCol w="1459545">
                  <a:extLst>
                    <a:ext uri="{9D8B030D-6E8A-4147-A177-3AD203B41FA5}">
                      <a16:colId xmlns:a16="http://schemas.microsoft.com/office/drawing/2014/main" val="1824521894"/>
                    </a:ext>
                  </a:extLst>
                </a:gridCol>
              </a:tblGrid>
              <a:tr h="415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coupon_idx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coupon_name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coupon_number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dxpiration_period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discount_rate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discount_amount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regdate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863363"/>
                  </a:ext>
                </a:extLst>
              </a:tr>
              <a:tr h="415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xxx-xxx-xxx-xxx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2023-xx-xx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-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3,000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</a:t>
                      </a:r>
                      <a:r>
                        <a:rPr lang="en-US" altLang="ko-KR" sz="1300" dirty="0"/>
                        <a:t>-xx-xx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674073"/>
                  </a:ext>
                </a:extLst>
              </a:tr>
              <a:tr h="415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겨울기념쿠폰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xxx-xxx-xxx-xxx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2023-xx-xx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-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1,000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</a:t>
                      </a:r>
                      <a:r>
                        <a:rPr lang="en-US" altLang="ko-KR" sz="1300" dirty="0"/>
                        <a:t>-xx-xx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754338"/>
                  </a:ext>
                </a:extLst>
              </a:tr>
              <a:tr h="415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xxx-xxx-xxx-xxx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2025-xx-xx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-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2,000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</a:t>
                      </a:r>
                      <a:r>
                        <a:rPr lang="en-US" altLang="ko-KR" sz="1300" dirty="0"/>
                        <a:t>-xx-xx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644640"/>
                  </a:ext>
                </a:extLst>
              </a:tr>
              <a:tr h="415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신년기념쿠폰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xxx-xxx-xxx-xxx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2023-xx-xx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-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4,000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</a:t>
                      </a:r>
                      <a:r>
                        <a:rPr lang="en-US" altLang="ko-KR" sz="1300" dirty="0"/>
                        <a:t>-xx-xx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677016"/>
                  </a:ext>
                </a:extLst>
              </a:tr>
              <a:tr h="415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xxx-xxx-xxx-xxx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2024-xx-xx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20%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-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</a:t>
                      </a:r>
                      <a:r>
                        <a:rPr lang="en-US" altLang="ko-KR" sz="1300" dirty="0"/>
                        <a:t>-xx-xx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888643"/>
                  </a:ext>
                </a:extLst>
              </a:tr>
              <a:tr h="415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xxx-xxx-xxx-xxx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2023-xx-xx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10%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-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xxxx</a:t>
                      </a:r>
                      <a:r>
                        <a:rPr lang="en-US" altLang="ko-KR" sz="1300" dirty="0"/>
                        <a:t>-xx-xx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5787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2E9C48A-1826-1744-55F4-FB1C2F819592}"/>
              </a:ext>
            </a:extLst>
          </p:cNvPr>
          <p:cNvSpPr txBox="1"/>
          <p:nvPr/>
        </p:nvSpPr>
        <p:spPr>
          <a:xfrm>
            <a:off x="7886053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364238141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D9837BC-CD53-03AF-6F7F-A23255DD2AFA}"/>
              </a:ext>
            </a:extLst>
          </p:cNvPr>
          <p:cNvSpPr txBox="1"/>
          <p:nvPr/>
        </p:nvSpPr>
        <p:spPr>
          <a:xfrm>
            <a:off x="120599" y="84184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3.1-1. </a:t>
            </a:r>
            <a:r>
              <a:rPr lang="ko-KR" altLang="en-US" dirty="0"/>
              <a:t>주문목록</a:t>
            </a:r>
            <a:r>
              <a:rPr lang="en-US" altLang="ko-KR" dirty="0"/>
              <a:t>(</a:t>
            </a:r>
            <a:r>
              <a:rPr lang="ko-KR" altLang="en-US" dirty="0"/>
              <a:t>주문조회</a:t>
            </a:r>
            <a:r>
              <a:rPr lang="en-US" altLang="ko-KR" dirty="0"/>
              <a:t>)/</a:t>
            </a:r>
            <a:r>
              <a:rPr lang="ko-KR" altLang="en-US" dirty="0"/>
              <a:t>회원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0397F1F-3AC2-04E6-7B66-A775CB20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728"/>
            <a:ext cx="1685925" cy="6248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DE4395-E71D-F0CD-4565-46791011A416}"/>
              </a:ext>
            </a:extLst>
          </p:cNvPr>
          <p:cNvSpPr txBox="1"/>
          <p:nvPr/>
        </p:nvSpPr>
        <p:spPr>
          <a:xfrm>
            <a:off x="10017" y="3248722"/>
            <a:ext cx="844731" cy="234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40B34EE-47A8-E9AE-198C-09E477131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521" y="626177"/>
            <a:ext cx="7335274" cy="2924583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2593C055-E509-4B38-EF15-6FF7CF69BFE2}"/>
              </a:ext>
            </a:extLst>
          </p:cNvPr>
          <p:cNvGrpSpPr/>
          <p:nvPr/>
        </p:nvGrpSpPr>
        <p:grpSpPr>
          <a:xfrm>
            <a:off x="1010160" y="1632017"/>
            <a:ext cx="1840680" cy="1738080"/>
            <a:chOff x="1010160" y="1632017"/>
            <a:chExt cx="1840680" cy="173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F2D91812-5BB4-C8AE-BE4C-67CABA2525F6}"/>
                    </a:ext>
                  </a:extLst>
                </p14:cNvPr>
                <p14:cNvContentPartPr/>
                <p14:nvPr/>
              </p14:nvContentPartPr>
              <p14:xfrm>
                <a:off x="1010160" y="1713737"/>
                <a:ext cx="1840680" cy="16563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F2D91812-5BB4-C8AE-BE4C-67CABA2525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4160" y="1678097"/>
                  <a:ext cx="1912320" cy="172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0FB7445E-A76F-FFDB-43FF-C5A3D18DBFC6}"/>
                    </a:ext>
                  </a:extLst>
                </p14:cNvPr>
                <p14:cNvContentPartPr/>
                <p14:nvPr/>
              </p14:nvContentPartPr>
              <p14:xfrm>
                <a:off x="2737800" y="1632017"/>
                <a:ext cx="109800" cy="838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0FB7445E-A76F-FFDB-43FF-C5A3D18DBFC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02160" y="1596017"/>
                  <a:ext cx="181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AF9E99B-AD49-66DB-A5AB-A865599A9B8A}"/>
                    </a:ext>
                  </a:extLst>
                </p14:cNvPr>
                <p14:cNvContentPartPr/>
                <p14:nvPr/>
              </p14:nvContentPartPr>
              <p14:xfrm>
                <a:off x="2765520" y="1732817"/>
                <a:ext cx="73440" cy="1231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AF9E99B-AD49-66DB-A5AB-A865599A9B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29880" y="1697177"/>
                  <a:ext cx="145080" cy="19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432804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0976C-E95C-9C7A-CC81-CD6528688480}"/>
              </a:ext>
            </a:extLst>
          </p:cNvPr>
          <p:cNvSpPr txBox="1"/>
          <p:nvPr/>
        </p:nvSpPr>
        <p:spPr>
          <a:xfrm>
            <a:off x="5015539" y="2627790"/>
            <a:ext cx="3631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5.2</a:t>
            </a:r>
            <a:r>
              <a:rPr lang="ko-KR" altLang="en-US" sz="3600" dirty="0"/>
              <a:t> 포인트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759578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650751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389813" y="3328700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포인트 초기화면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EE26F-75CA-74D3-956F-8039F9DDD887}"/>
              </a:ext>
            </a:extLst>
          </p:cNvPr>
          <p:cNvSpPr txBox="1"/>
          <p:nvPr/>
        </p:nvSpPr>
        <p:spPr>
          <a:xfrm>
            <a:off x="7906698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266670119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650751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포인트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329308" y="5601383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포인트 조회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EE26F-75CA-74D3-956F-8039F9DDD887}"/>
              </a:ext>
            </a:extLst>
          </p:cNvPr>
          <p:cNvSpPr txBox="1"/>
          <p:nvPr/>
        </p:nvSpPr>
        <p:spPr>
          <a:xfrm>
            <a:off x="7906698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0EB3A-7681-3509-E668-18A804ED8CF8}"/>
              </a:ext>
            </a:extLst>
          </p:cNvPr>
          <p:cNvSpPr txBox="1"/>
          <p:nvPr/>
        </p:nvSpPr>
        <p:spPr>
          <a:xfrm>
            <a:off x="4654792" y="2212477"/>
            <a:ext cx="4006517" cy="830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포인트에 대한 정보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포인트명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적립 날짜 등등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ko-KR" altLang="en-US" sz="1600" dirty="0">
                <a:solidFill>
                  <a:schemeClr val="bg1"/>
                </a:solidFill>
              </a:rPr>
              <a:t>를 입력하고 조회를 클릭하면 해당하는 포인트 확인 가능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9064D37-ABC0-7CEA-CE51-FDCD11D7536F}"/>
              </a:ext>
            </a:extLst>
          </p:cNvPr>
          <p:cNvCxnSpPr/>
          <p:nvPr/>
        </p:nvCxnSpPr>
        <p:spPr>
          <a:xfrm flipH="1" flipV="1">
            <a:off x="3258105" y="1392818"/>
            <a:ext cx="1722268" cy="74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05571F-68F8-594A-AF09-95C143E0143C}"/>
              </a:ext>
            </a:extLst>
          </p:cNvPr>
          <p:cNvCxnSpPr>
            <a:cxnSpLocks/>
          </p:cNvCxnSpPr>
          <p:nvPr/>
        </p:nvCxnSpPr>
        <p:spPr>
          <a:xfrm flipV="1">
            <a:off x="6281802" y="1471971"/>
            <a:ext cx="436754" cy="66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F7C8DB-1CB4-F647-E977-FF8C900A9FA4}"/>
              </a:ext>
            </a:extLst>
          </p:cNvPr>
          <p:cNvSpPr txBox="1"/>
          <p:nvPr/>
        </p:nvSpPr>
        <p:spPr>
          <a:xfrm>
            <a:off x="4195836" y="1660993"/>
            <a:ext cx="31574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11DFCB-76C5-78A1-7354-3DF9FD721D20}"/>
              </a:ext>
            </a:extLst>
          </p:cNvPr>
          <p:cNvSpPr txBox="1"/>
          <p:nvPr/>
        </p:nvSpPr>
        <p:spPr>
          <a:xfrm>
            <a:off x="6500179" y="1691145"/>
            <a:ext cx="31574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20" name="표 11">
            <a:extLst>
              <a:ext uri="{FF2B5EF4-FFF2-40B4-BE49-F238E27FC236}">
                <a16:creationId xmlns:a16="http://schemas.microsoft.com/office/drawing/2014/main" id="{633F17D3-C421-9B51-2B3C-FB69581B38E3}"/>
              </a:ext>
            </a:extLst>
          </p:cNvPr>
          <p:cNvGraphicFramePr>
            <a:graphicFrameLocks noGrp="1"/>
          </p:cNvGraphicFramePr>
          <p:nvPr/>
        </p:nvGraphicFramePr>
        <p:xfrm>
          <a:off x="2094490" y="3662694"/>
          <a:ext cx="951750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61511">
                  <a:extLst>
                    <a:ext uri="{9D8B030D-6E8A-4147-A177-3AD203B41FA5}">
                      <a16:colId xmlns:a16="http://schemas.microsoft.com/office/drawing/2014/main" val="2485680379"/>
                    </a:ext>
                  </a:extLst>
                </a:gridCol>
                <a:gridCol w="2401320">
                  <a:extLst>
                    <a:ext uri="{9D8B030D-6E8A-4147-A177-3AD203B41FA5}">
                      <a16:colId xmlns:a16="http://schemas.microsoft.com/office/drawing/2014/main" val="698720810"/>
                    </a:ext>
                  </a:extLst>
                </a:gridCol>
                <a:gridCol w="1943926">
                  <a:extLst>
                    <a:ext uri="{9D8B030D-6E8A-4147-A177-3AD203B41FA5}">
                      <a16:colId xmlns:a16="http://schemas.microsoft.com/office/drawing/2014/main" val="1784081985"/>
                    </a:ext>
                  </a:extLst>
                </a:gridCol>
                <a:gridCol w="1785074">
                  <a:extLst>
                    <a:ext uri="{9D8B030D-6E8A-4147-A177-3AD203B41FA5}">
                      <a16:colId xmlns:a16="http://schemas.microsoft.com/office/drawing/2014/main" val="2463482476"/>
                    </a:ext>
                  </a:extLst>
                </a:gridCol>
                <a:gridCol w="1525669">
                  <a:extLst>
                    <a:ext uri="{9D8B030D-6E8A-4147-A177-3AD203B41FA5}">
                      <a16:colId xmlns:a16="http://schemas.microsoft.com/office/drawing/2014/main" val="11397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Point_idx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Point_name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err="1">
                          <a:effectLst/>
                        </a:rPr>
                        <a:t>earning_date</a:t>
                      </a:r>
                      <a:endParaRPr lang="en-US" altLang="ko-K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err="1">
                          <a:effectLst/>
                        </a:rPr>
                        <a:t>regdate</a:t>
                      </a:r>
                      <a:endParaRPr lang="en-US" altLang="ko-K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178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 포인트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2023.03.01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2023.03.01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7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000404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650751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501917" y="6159965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포인트 등록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EE26F-75CA-74D3-956F-8039F9DDD887}"/>
              </a:ext>
            </a:extLst>
          </p:cNvPr>
          <p:cNvSpPr txBox="1"/>
          <p:nvPr/>
        </p:nvSpPr>
        <p:spPr>
          <a:xfrm>
            <a:off x="7906698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26FD06-2013-7710-7D31-5F6F864EE4C4}"/>
              </a:ext>
            </a:extLst>
          </p:cNvPr>
          <p:cNvSpPr/>
          <p:nvPr/>
        </p:nvSpPr>
        <p:spPr>
          <a:xfrm>
            <a:off x="4439773" y="2171391"/>
            <a:ext cx="4657483" cy="3864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9775B4-82F3-A648-5B89-9BB054C9416C}"/>
              </a:ext>
            </a:extLst>
          </p:cNvPr>
          <p:cNvSpPr txBox="1"/>
          <p:nvPr/>
        </p:nvSpPr>
        <p:spPr>
          <a:xfrm>
            <a:off x="6093351" y="2312123"/>
            <a:ext cx="168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포인트 </a:t>
            </a:r>
            <a:r>
              <a:rPr lang="ko-KR" altLang="en-US" dirty="0"/>
              <a:t>등록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FDBB40-38D8-A6D5-D52D-FA429E985790}"/>
              </a:ext>
            </a:extLst>
          </p:cNvPr>
          <p:cNvSpPr txBox="1"/>
          <p:nvPr/>
        </p:nvSpPr>
        <p:spPr>
          <a:xfrm>
            <a:off x="6398053" y="3468976"/>
            <a:ext cx="24958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포인트 입력하기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ABB0A8-A27E-F19A-6407-E63A600A1051}"/>
              </a:ext>
            </a:extLst>
          </p:cNvPr>
          <p:cNvSpPr txBox="1"/>
          <p:nvPr/>
        </p:nvSpPr>
        <p:spPr>
          <a:xfrm>
            <a:off x="6159502" y="5398638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등록하기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955AA2-D5D6-D0BD-9904-7E80D167B264}"/>
              </a:ext>
            </a:extLst>
          </p:cNvPr>
          <p:cNvSpPr txBox="1"/>
          <p:nvPr/>
        </p:nvSpPr>
        <p:spPr>
          <a:xfrm>
            <a:off x="6398052" y="4074912"/>
            <a:ext cx="24884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적립 날짜 입력하기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B2FF5B-B6FC-3C7C-7F2C-8F9FAD0145C6}"/>
              </a:ext>
            </a:extLst>
          </p:cNvPr>
          <p:cNvSpPr txBox="1"/>
          <p:nvPr/>
        </p:nvSpPr>
        <p:spPr>
          <a:xfrm>
            <a:off x="4752989" y="3468976"/>
            <a:ext cx="143765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포인트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525FC0-E519-B86B-A175-BF1FBBBE1515}"/>
              </a:ext>
            </a:extLst>
          </p:cNvPr>
          <p:cNvSpPr txBox="1"/>
          <p:nvPr/>
        </p:nvSpPr>
        <p:spPr>
          <a:xfrm>
            <a:off x="4757538" y="4074912"/>
            <a:ext cx="14257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적립 날짜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B3EB00-B227-03A2-2D55-B4687C27E7A9}"/>
              </a:ext>
            </a:extLst>
          </p:cNvPr>
          <p:cNvSpPr txBox="1"/>
          <p:nvPr/>
        </p:nvSpPr>
        <p:spPr>
          <a:xfrm>
            <a:off x="6390652" y="2857901"/>
            <a:ext cx="24958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85000"/>
                  </a:schemeClr>
                </a:solidFill>
              </a:rPr>
              <a:t>포인트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이름 입력하기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50C5D8-1A99-0D88-219D-543EBBAAA38E}"/>
              </a:ext>
            </a:extLst>
          </p:cNvPr>
          <p:cNvSpPr txBox="1"/>
          <p:nvPr/>
        </p:nvSpPr>
        <p:spPr>
          <a:xfrm>
            <a:off x="4745588" y="2857901"/>
            <a:ext cx="143765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포인트 이름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BFA69F0-D2E4-9647-B36B-3AFAB0488A50}"/>
              </a:ext>
            </a:extLst>
          </p:cNvPr>
          <p:cNvCxnSpPr>
            <a:cxnSpLocks/>
            <a:endCxn id="28" idx="2"/>
          </p:cNvCxnSpPr>
          <p:nvPr/>
        </p:nvCxnSpPr>
        <p:spPr>
          <a:xfrm flipH="1" flipV="1">
            <a:off x="7458117" y="1471971"/>
            <a:ext cx="6834" cy="598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81A073E-3447-25EA-F3A5-6243BE173013}"/>
              </a:ext>
            </a:extLst>
          </p:cNvPr>
          <p:cNvSpPr txBox="1"/>
          <p:nvPr/>
        </p:nvSpPr>
        <p:spPr>
          <a:xfrm>
            <a:off x="6407979" y="4750372"/>
            <a:ext cx="24884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등록일자 입력하기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8F2ABB-7CF9-1859-4DEB-B9F29ABFF251}"/>
              </a:ext>
            </a:extLst>
          </p:cNvPr>
          <p:cNvSpPr txBox="1"/>
          <p:nvPr/>
        </p:nvSpPr>
        <p:spPr>
          <a:xfrm>
            <a:off x="4767465" y="4750372"/>
            <a:ext cx="14257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등록일자</a:t>
            </a:r>
          </a:p>
        </p:txBody>
      </p:sp>
    </p:spTree>
    <p:extLst>
      <p:ext uri="{BB962C8B-B14F-4D97-AF65-F5344CB8AC3E}">
        <p14:creationId xmlns:p14="http://schemas.microsoft.com/office/powerpoint/2010/main" val="330952278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650751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451957" y="5137389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포인트 </a:t>
            </a:r>
            <a:r>
              <a:rPr lang="ko-KR" altLang="en-US" sz="3200" dirty="0" err="1"/>
              <a:t>등록후</a:t>
            </a:r>
            <a:r>
              <a:rPr lang="ko-KR" altLang="en-US" sz="3200" dirty="0"/>
              <a:t>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EE26F-75CA-74D3-956F-8039F9DDD887}"/>
              </a:ext>
            </a:extLst>
          </p:cNvPr>
          <p:cNvSpPr txBox="1"/>
          <p:nvPr/>
        </p:nvSpPr>
        <p:spPr>
          <a:xfrm>
            <a:off x="7906698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7B9DE2E8-124D-815F-1B0E-75C4C05EA37D}"/>
              </a:ext>
            </a:extLst>
          </p:cNvPr>
          <p:cNvGraphicFramePr>
            <a:graphicFrameLocks noGrp="1"/>
          </p:cNvGraphicFramePr>
          <p:nvPr/>
        </p:nvGraphicFramePr>
        <p:xfrm>
          <a:off x="2101645" y="2872754"/>
          <a:ext cx="9386061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5035">
                  <a:extLst>
                    <a:ext uri="{9D8B030D-6E8A-4147-A177-3AD203B41FA5}">
                      <a16:colId xmlns:a16="http://schemas.microsoft.com/office/drawing/2014/main" val="2485680379"/>
                    </a:ext>
                  </a:extLst>
                </a:gridCol>
                <a:gridCol w="2432481">
                  <a:extLst>
                    <a:ext uri="{9D8B030D-6E8A-4147-A177-3AD203B41FA5}">
                      <a16:colId xmlns:a16="http://schemas.microsoft.com/office/drawing/2014/main" val="698720810"/>
                    </a:ext>
                  </a:extLst>
                </a:gridCol>
                <a:gridCol w="1615736">
                  <a:extLst>
                    <a:ext uri="{9D8B030D-6E8A-4147-A177-3AD203B41FA5}">
                      <a16:colId xmlns:a16="http://schemas.microsoft.com/office/drawing/2014/main" val="1784081985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463482476"/>
                    </a:ext>
                  </a:extLst>
                </a:gridCol>
                <a:gridCol w="1864312">
                  <a:extLst>
                    <a:ext uri="{9D8B030D-6E8A-4147-A177-3AD203B41FA5}">
                      <a16:colId xmlns:a16="http://schemas.microsoft.com/office/drawing/2014/main" val="3394996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Point_idx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Point_name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err="1">
                          <a:effectLst/>
                        </a:rPr>
                        <a:t>earning_date</a:t>
                      </a:r>
                      <a:endParaRPr lang="en-US" altLang="ko-K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err="1">
                          <a:effectLst/>
                        </a:rPr>
                        <a:t>regdate</a:t>
                      </a:r>
                      <a:endParaRPr lang="en-US" altLang="ko-K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178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 포인트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2023.03.01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2023.03.01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7190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D1729E8-937E-0E98-2261-86D80D8B8305}"/>
              </a:ext>
            </a:extLst>
          </p:cNvPr>
          <p:cNvSpPr txBox="1"/>
          <p:nvPr/>
        </p:nvSpPr>
        <p:spPr>
          <a:xfrm>
            <a:off x="2065715" y="2417021"/>
            <a:ext cx="2106790" cy="30777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최근에 </a:t>
            </a:r>
            <a:r>
              <a:rPr lang="ko-KR" altLang="en-US" sz="1400"/>
              <a:t>등록한 포인트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2558769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650751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684935" y="5673606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포인트 목록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EE26F-75CA-74D3-956F-8039F9DDD887}"/>
              </a:ext>
            </a:extLst>
          </p:cNvPr>
          <p:cNvSpPr txBox="1"/>
          <p:nvPr/>
        </p:nvSpPr>
        <p:spPr>
          <a:xfrm>
            <a:off x="7906698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CC492-DE2C-0BE9-BFF2-C07EE26C76AF}"/>
              </a:ext>
            </a:extLst>
          </p:cNvPr>
          <p:cNvSpPr txBox="1"/>
          <p:nvPr/>
        </p:nvSpPr>
        <p:spPr>
          <a:xfrm>
            <a:off x="2013854" y="2398138"/>
            <a:ext cx="1826885" cy="30777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포인트 목록</a:t>
            </a: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CEC4B698-028C-AC3D-287D-4A2F972D0040}"/>
              </a:ext>
            </a:extLst>
          </p:cNvPr>
          <p:cNvGraphicFramePr>
            <a:graphicFrameLocks noGrp="1"/>
          </p:cNvGraphicFramePr>
          <p:nvPr/>
        </p:nvGraphicFramePr>
        <p:xfrm>
          <a:off x="2013852" y="3009160"/>
          <a:ext cx="9154253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6797">
                  <a:extLst>
                    <a:ext uri="{9D8B030D-6E8A-4147-A177-3AD203B41FA5}">
                      <a16:colId xmlns:a16="http://schemas.microsoft.com/office/drawing/2014/main" val="2479141657"/>
                    </a:ext>
                  </a:extLst>
                </a:gridCol>
                <a:gridCol w="2276825">
                  <a:extLst>
                    <a:ext uri="{9D8B030D-6E8A-4147-A177-3AD203B41FA5}">
                      <a16:colId xmlns:a16="http://schemas.microsoft.com/office/drawing/2014/main" val="4053778047"/>
                    </a:ext>
                  </a:extLst>
                </a:gridCol>
                <a:gridCol w="1657529">
                  <a:extLst>
                    <a:ext uri="{9D8B030D-6E8A-4147-A177-3AD203B41FA5}">
                      <a16:colId xmlns:a16="http://schemas.microsoft.com/office/drawing/2014/main" val="2706516588"/>
                    </a:ext>
                  </a:extLst>
                </a:gridCol>
                <a:gridCol w="1871551">
                  <a:extLst>
                    <a:ext uri="{9D8B030D-6E8A-4147-A177-3AD203B41FA5}">
                      <a16:colId xmlns:a16="http://schemas.microsoft.com/office/drawing/2014/main" val="4068184509"/>
                    </a:ext>
                  </a:extLst>
                </a:gridCol>
                <a:gridCol w="1871551">
                  <a:extLst>
                    <a:ext uri="{9D8B030D-6E8A-4147-A177-3AD203B41FA5}">
                      <a16:colId xmlns:a16="http://schemas.microsoft.com/office/drawing/2014/main" val="830397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Point_idx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Point_name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effectLst/>
                        </a:rPr>
                        <a:t>earning_date</a:t>
                      </a:r>
                      <a:endParaRPr lang="en-US" altLang="ko-K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effectLst/>
                        </a:rPr>
                        <a:t>regdate</a:t>
                      </a:r>
                      <a:endParaRPr lang="en-US" altLang="ko-K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982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 포인트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2023.03.01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2023.03.02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82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가입축하 포인트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1000p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2023.03.02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2023.03.02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73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주년 기념 포인트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3000p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872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등급업</a:t>
                      </a:r>
                      <a:r>
                        <a:rPr lang="ko-KR" altLang="en-US" dirty="0"/>
                        <a:t> 기념 포인트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2000p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5399"/>
                  </a:ext>
                </a:extLst>
              </a:tr>
            </a:tbl>
          </a:graphicData>
        </a:graphic>
      </p:graphicFrame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025ADB9-50D9-CE45-7206-8E8530F27E51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8227201" y="1474390"/>
            <a:ext cx="0" cy="146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388720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0976C-E95C-9C7A-CC81-CD6528688480}"/>
              </a:ext>
            </a:extLst>
          </p:cNvPr>
          <p:cNvSpPr txBox="1"/>
          <p:nvPr/>
        </p:nvSpPr>
        <p:spPr>
          <a:xfrm>
            <a:off x="5015539" y="2627790"/>
            <a:ext cx="3631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5.3</a:t>
            </a:r>
            <a:r>
              <a:rPr lang="ko-KR" altLang="en-US" sz="3600" dirty="0"/>
              <a:t> 할인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7013648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할인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650751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389813" y="3328700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할인 초기화면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EE26F-75CA-74D3-956F-8039F9DDD887}"/>
              </a:ext>
            </a:extLst>
          </p:cNvPr>
          <p:cNvSpPr txBox="1"/>
          <p:nvPr/>
        </p:nvSpPr>
        <p:spPr>
          <a:xfrm>
            <a:off x="7906698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3562915948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할인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650751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삼국지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329308" y="5601383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할인 조회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EE26F-75CA-74D3-956F-8039F9DDD887}"/>
              </a:ext>
            </a:extLst>
          </p:cNvPr>
          <p:cNvSpPr txBox="1"/>
          <p:nvPr/>
        </p:nvSpPr>
        <p:spPr>
          <a:xfrm>
            <a:off x="7906698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0EB3A-7681-3509-E668-18A804ED8CF8}"/>
              </a:ext>
            </a:extLst>
          </p:cNvPr>
          <p:cNvSpPr txBox="1"/>
          <p:nvPr/>
        </p:nvSpPr>
        <p:spPr>
          <a:xfrm>
            <a:off x="4654792" y="2212477"/>
            <a:ext cx="4006517" cy="830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할인에 대한 정보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제품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할인율 등등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ko-KR" altLang="en-US" sz="1600" dirty="0">
                <a:solidFill>
                  <a:schemeClr val="bg1"/>
                </a:solidFill>
              </a:rPr>
              <a:t>를 입력하고 조회를 클릭하면 해당하는 할인 확인 가능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9064D37-ABC0-7CEA-CE51-FDCD11D7536F}"/>
              </a:ext>
            </a:extLst>
          </p:cNvPr>
          <p:cNvCxnSpPr/>
          <p:nvPr/>
        </p:nvCxnSpPr>
        <p:spPr>
          <a:xfrm flipH="1" flipV="1">
            <a:off x="3258105" y="1392818"/>
            <a:ext cx="1722268" cy="74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05571F-68F8-594A-AF09-95C143E0143C}"/>
              </a:ext>
            </a:extLst>
          </p:cNvPr>
          <p:cNvCxnSpPr>
            <a:cxnSpLocks/>
          </p:cNvCxnSpPr>
          <p:nvPr/>
        </p:nvCxnSpPr>
        <p:spPr>
          <a:xfrm flipV="1">
            <a:off x="6281802" y="1471971"/>
            <a:ext cx="436754" cy="66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F7C8DB-1CB4-F647-E977-FF8C900A9FA4}"/>
              </a:ext>
            </a:extLst>
          </p:cNvPr>
          <p:cNvSpPr txBox="1"/>
          <p:nvPr/>
        </p:nvSpPr>
        <p:spPr>
          <a:xfrm>
            <a:off x="4195836" y="1660993"/>
            <a:ext cx="31574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11DFCB-76C5-78A1-7354-3DF9FD721D20}"/>
              </a:ext>
            </a:extLst>
          </p:cNvPr>
          <p:cNvSpPr txBox="1"/>
          <p:nvPr/>
        </p:nvSpPr>
        <p:spPr>
          <a:xfrm>
            <a:off x="6500179" y="1691145"/>
            <a:ext cx="31574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4BF5CED-EE2F-82E0-04EB-8D190320A6B4}"/>
              </a:ext>
            </a:extLst>
          </p:cNvPr>
          <p:cNvGraphicFramePr>
            <a:graphicFrameLocks noGrp="1"/>
          </p:cNvGraphicFramePr>
          <p:nvPr/>
        </p:nvGraphicFramePr>
        <p:xfrm>
          <a:off x="2044965" y="3525193"/>
          <a:ext cx="9988756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3039">
                  <a:extLst>
                    <a:ext uri="{9D8B030D-6E8A-4147-A177-3AD203B41FA5}">
                      <a16:colId xmlns:a16="http://schemas.microsoft.com/office/drawing/2014/main" val="3132934837"/>
                    </a:ext>
                  </a:extLst>
                </a:gridCol>
                <a:gridCol w="1180730">
                  <a:extLst>
                    <a:ext uri="{9D8B030D-6E8A-4147-A177-3AD203B41FA5}">
                      <a16:colId xmlns:a16="http://schemas.microsoft.com/office/drawing/2014/main" val="2233013667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2331473308"/>
                    </a:ext>
                  </a:extLst>
                </a:gridCol>
                <a:gridCol w="2379215">
                  <a:extLst>
                    <a:ext uri="{9D8B030D-6E8A-4147-A177-3AD203B41FA5}">
                      <a16:colId xmlns:a16="http://schemas.microsoft.com/office/drawing/2014/main" val="367686420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982699048"/>
                    </a:ext>
                  </a:extLst>
                </a:gridCol>
                <a:gridCol w="1664603">
                  <a:extLst>
                    <a:ext uri="{9D8B030D-6E8A-4147-A177-3AD203B41FA5}">
                      <a16:colId xmlns:a16="http://schemas.microsoft.com/office/drawing/2014/main" val="837341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discount_idx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book_idx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book_name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discount_rate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effectLst/>
                        </a:rPr>
                        <a:t>discount_period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/>
                        <a:t>regdate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89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삼국지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696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1000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할인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650751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8901840" y="3662694"/>
            <a:ext cx="3039727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할인 등록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EE26F-75CA-74D3-956F-8039F9DDD887}"/>
              </a:ext>
            </a:extLst>
          </p:cNvPr>
          <p:cNvSpPr txBox="1"/>
          <p:nvPr/>
        </p:nvSpPr>
        <p:spPr>
          <a:xfrm>
            <a:off x="7906698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BFA69F0-D2E4-9647-B36B-3AFAB0488A5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7458117" y="1471971"/>
            <a:ext cx="0" cy="74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AF7114-398C-FC0F-957E-7DAEC0F918D1}"/>
              </a:ext>
            </a:extLst>
          </p:cNvPr>
          <p:cNvSpPr/>
          <p:nvPr/>
        </p:nvSpPr>
        <p:spPr>
          <a:xfrm>
            <a:off x="4160556" y="2276138"/>
            <a:ext cx="4474993" cy="4003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E48517-2704-8BD2-BB5C-6F8C217F2D92}"/>
              </a:ext>
            </a:extLst>
          </p:cNvPr>
          <p:cNvSpPr txBox="1"/>
          <p:nvPr/>
        </p:nvSpPr>
        <p:spPr>
          <a:xfrm>
            <a:off x="5673553" y="235434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할인 등록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32A2A8-35D7-1242-0F47-BD4D02D6DC46}"/>
              </a:ext>
            </a:extLst>
          </p:cNvPr>
          <p:cNvSpPr txBox="1"/>
          <p:nvPr/>
        </p:nvSpPr>
        <p:spPr>
          <a:xfrm>
            <a:off x="6138178" y="3511131"/>
            <a:ext cx="23792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할인율 입력하기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026E0C-A902-568C-F85F-A9325587D779}"/>
              </a:ext>
            </a:extLst>
          </p:cNvPr>
          <p:cNvSpPr txBox="1"/>
          <p:nvPr/>
        </p:nvSpPr>
        <p:spPr>
          <a:xfrm>
            <a:off x="5759985" y="5536726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등록하기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9A05AB-06E6-2B44-9C16-E1D53557E68A}"/>
              </a:ext>
            </a:extLst>
          </p:cNvPr>
          <p:cNvSpPr txBox="1"/>
          <p:nvPr/>
        </p:nvSpPr>
        <p:spPr>
          <a:xfrm>
            <a:off x="6138177" y="4117067"/>
            <a:ext cx="23792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할인 기간 입력하기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27EFD0-3E13-4EC5-225C-29F7D79A32F8}"/>
              </a:ext>
            </a:extLst>
          </p:cNvPr>
          <p:cNvSpPr txBox="1"/>
          <p:nvPr/>
        </p:nvSpPr>
        <p:spPr>
          <a:xfrm>
            <a:off x="6138177" y="4766397"/>
            <a:ext cx="23792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등록일자 입력하기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E91174-E69A-22F8-B0BF-8F365E9BD092}"/>
              </a:ext>
            </a:extLst>
          </p:cNvPr>
          <p:cNvSpPr txBox="1"/>
          <p:nvPr/>
        </p:nvSpPr>
        <p:spPr>
          <a:xfrm>
            <a:off x="4606938" y="3511131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할인율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5F5CE8-9304-4B36-DAC6-82B900FF1E15}"/>
              </a:ext>
            </a:extLst>
          </p:cNvPr>
          <p:cNvSpPr txBox="1"/>
          <p:nvPr/>
        </p:nvSpPr>
        <p:spPr>
          <a:xfrm>
            <a:off x="4611488" y="4117067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할인 기간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88FBD7-87BB-6973-EB3A-531D23085EF2}"/>
              </a:ext>
            </a:extLst>
          </p:cNvPr>
          <p:cNvSpPr txBox="1"/>
          <p:nvPr/>
        </p:nvSpPr>
        <p:spPr>
          <a:xfrm>
            <a:off x="4603979" y="4763808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등록일자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6A3DD2-F260-C271-A609-AB724FC09937}"/>
              </a:ext>
            </a:extLst>
          </p:cNvPr>
          <p:cNvSpPr txBox="1"/>
          <p:nvPr/>
        </p:nvSpPr>
        <p:spPr>
          <a:xfrm>
            <a:off x="6130777" y="2900056"/>
            <a:ext cx="23792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책 이름 입력하기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4434B1-188D-E6D7-D395-C97003992B6F}"/>
              </a:ext>
            </a:extLst>
          </p:cNvPr>
          <p:cNvSpPr txBox="1"/>
          <p:nvPr/>
        </p:nvSpPr>
        <p:spPr>
          <a:xfrm>
            <a:off x="4599537" y="2900056"/>
            <a:ext cx="12180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책 이름</a:t>
            </a:r>
          </a:p>
        </p:txBody>
      </p:sp>
    </p:spTree>
    <p:extLst>
      <p:ext uri="{BB962C8B-B14F-4D97-AF65-F5344CB8AC3E}">
        <p14:creationId xmlns:p14="http://schemas.microsoft.com/office/powerpoint/2010/main" val="89129373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4A8A4E1E-B339-7AA3-6622-D9B76AD02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2" y="453516"/>
            <a:ext cx="8850288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864647-EB51-54EF-9FFE-931E80492911}"/>
              </a:ext>
            </a:extLst>
          </p:cNvPr>
          <p:cNvSpPr txBox="1"/>
          <p:nvPr/>
        </p:nvSpPr>
        <p:spPr>
          <a:xfrm>
            <a:off x="120599" y="84184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3.1-2. </a:t>
            </a:r>
            <a:r>
              <a:rPr lang="ko-KR" altLang="en-US" dirty="0"/>
              <a:t>주문목록</a:t>
            </a:r>
            <a:r>
              <a:rPr lang="en-US" altLang="ko-KR" dirty="0"/>
              <a:t>(</a:t>
            </a:r>
            <a:r>
              <a:rPr lang="ko-KR" altLang="en-US" dirty="0"/>
              <a:t>주문조회</a:t>
            </a:r>
            <a:r>
              <a:rPr lang="en-US" altLang="ko-KR" dirty="0"/>
              <a:t>)/</a:t>
            </a:r>
            <a:r>
              <a:rPr lang="ko-KR" altLang="en-US" dirty="0"/>
              <a:t>비회원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5E0B2E-3CF9-3D04-AA68-C8730C0C9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17" y="4239338"/>
            <a:ext cx="6567981" cy="261866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121AC23-91AE-0B80-773F-408756D3C257}"/>
              </a:ext>
            </a:extLst>
          </p:cNvPr>
          <p:cNvGrpSpPr/>
          <p:nvPr/>
        </p:nvGrpSpPr>
        <p:grpSpPr>
          <a:xfrm>
            <a:off x="7582644" y="3342629"/>
            <a:ext cx="1801800" cy="1060560"/>
            <a:chOff x="7582644" y="3342629"/>
            <a:chExt cx="1801800" cy="10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07D152D-98EA-5662-0F07-7D3D9553D2E3}"/>
                    </a:ext>
                  </a:extLst>
                </p14:cNvPr>
                <p14:cNvContentPartPr/>
                <p14:nvPr/>
              </p14:nvContentPartPr>
              <p14:xfrm>
                <a:off x="7582644" y="3342629"/>
                <a:ext cx="1562760" cy="10591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07D152D-98EA-5662-0F07-7D3D9553D2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47004" y="3306629"/>
                  <a:ext cx="1634400" cy="11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74D029A-3EDD-73AA-ADA9-66CE29676560}"/>
                    </a:ext>
                  </a:extLst>
                </p14:cNvPr>
                <p14:cNvContentPartPr/>
                <p14:nvPr/>
              </p14:nvContentPartPr>
              <p14:xfrm>
                <a:off x="9127044" y="4239389"/>
                <a:ext cx="257400" cy="1638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74D029A-3EDD-73AA-ADA9-66CE296765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91044" y="4203389"/>
                  <a:ext cx="329040" cy="23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33204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650751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451957" y="5137389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할인 </a:t>
            </a:r>
            <a:r>
              <a:rPr lang="ko-KR" altLang="en-US" sz="3200" dirty="0" err="1"/>
              <a:t>등록후</a:t>
            </a:r>
            <a:r>
              <a:rPr lang="ko-KR" altLang="en-US" sz="3200" dirty="0"/>
              <a:t>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EE26F-75CA-74D3-956F-8039F9DDD887}"/>
              </a:ext>
            </a:extLst>
          </p:cNvPr>
          <p:cNvSpPr txBox="1"/>
          <p:nvPr/>
        </p:nvSpPr>
        <p:spPr>
          <a:xfrm>
            <a:off x="7906698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1729E8-937E-0E98-2261-86D80D8B8305}"/>
              </a:ext>
            </a:extLst>
          </p:cNvPr>
          <p:cNvSpPr txBox="1"/>
          <p:nvPr/>
        </p:nvSpPr>
        <p:spPr>
          <a:xfrm>
            <a:off x="2065715" y="2417021"/>
            <a:ext cx="2106790" cy="30777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최근에 등록한 할인</a:t>
            </a: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9126BA7-60D8-A30D-26EA-92EEC01CD31F}"/>
              </a:ext>
            </a:extLst>
          </p:cNvPr>
          <p:cNvGraphicFramePr>
            <a:graphicFrameLocks noGrp="1"/>
          </p:cNvGraphicFramePr>
          <p:nvPr/>
        </p:nvGraphicFramePr>
        <p:xfrm>
          <a:off x="2101645" y="3057420"/>
          <a:ext cx="9988756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3039">
                  <a:extLst>
                    <a:ext uri="{9D8B030D-6E8A-4147-A177-3AD203B41FA5}">
                      <a16:colId xmlns:a16="http://schemas.microsoft.com/office/drawing/2014/main" val="4007311065"/>
                    </a:ext>
                  </a:extLst>
                </a:gridCol>
                <a:gridCol w="1180730">
                  <a:extLst>
                    <a:ext uri="{9D8B030D-6E8A-4147-A177-3AD203B41FA5}">
                      <a16:colId xmlns:a16="http://schemas.microsoft.com/office/drawing/2014/main" val="993714081"/>
                    </a:ext>
                  </a:extLst>
                </a:gridCol>
                <a:gridCol w="1923040">
                  <a:extLst>
                    <a:ext uri="{9D8B030D-6E8A-4147-A177-3AD203B41FA5}">
                      <a16:colId xmlns:a16="http://schemas.microsoft.com/office/drawing/2014/main" val="43768689"/>
                    </a:ext>
                  </a:extLst>
                </a:gridCol>
                <a:gridCol w="1992012">
                  <a:extLst>
                    <a:ext uri="{9D8B030D-6E8A-4147-A177-3AD203B41FA5}">
                      <a16:colId xmlns:a16="http://schemas.microsoft.com/office/drawing/2014/main" val="2979397747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2119891589"/>
                    </a:ext>
                  </a:extLst>
                </a:gridCol>
                <a:gridCol w="1664603">
                  <a:extLst>
                    <a:ext uri="{9D8B030D-6E8A-4147-A177-3AD203B41FA5}">
                      <a16:colId xmlns:a16="http://schemas.microsoft.com/office/drawing/2014/main" val="544899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discount_idx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book_idx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book_name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discount_rate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effectLst/>
                        </a:rPr>
                        <a:t>discount_period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/>
                        <a:t>regdate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3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삼국지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150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981666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35354" cy="6858000"/>
          </a:xfrm>
          <a:prstGeom prst="rect">
            <a:avLst/>
          </a:prstGeom>
          <a:solidFill>
            <a:srgbClr val="353535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1835354" y="0"/>
            <a:ext cx="10356646" cy="6858000"/>
          </a:xfrm>
          <a:prstGeom prst="rect">
            <a:avLst/>
          </a:prstGeom>
          <a:solidFill>
            <a:srgbClr val="D9D9D9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390967"/>
            <a:ext cx="1835354" cy="467033"/>
          </a:xfrm>
          <a:prstGeom prst="rect">
            <a:avLst/>
          </a:prstGeom>
          <a:solidFill>
            <a:srgbClr val="29292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644" y="66675"/>
            <a:ext cx="1372419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Admin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35354" y="0"/>
            <a:ext cx="10356646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44" y="1601001"/>
            <a:ext cx="173728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ko-KR" altLang="en-US" dirty="0">
                <a:solidFill>
                  <a:srgbClr val="FFFFFF"/>
                </a:solidFill>
              </a:rPr>
              <a:t>회원관리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145" y="2002834"/>
            <a:ext cx="1737280" cy="366376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재고</a:t>
            </a:r>
            <a:r>
              <a:rPr lang="en-US" altLang="ko-KR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정산관리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144" y="2824494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프로모션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19" y="4503878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상품 문의 관리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144" y="2417021"/>
            <a:ext cx="1737280" cy="366981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카테고리관리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D1B0-0177-9423-0C39-9FDBEB32E79C}"/>
              </a:ext>
            </a:extLst>
          </p:cNvPr>
          <p:cNvSpPr txBox="1"/>
          <p:nvPr/>
        </p:nvSpPr>
        <p:spPr>
          <a:xfrm>
            <a:off x="68489" y="1165698"/>
            <a:ext cx="1737281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t" anchorCtr="0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rgbClr val="FFFFFF"/>
                </a:solidFill>
              </a:rPr>
              <a:t>Search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FFB202-2753-B578-DF8D-57B3AA99B706}"/>
              </a:ext>
            </a:extLst>
          </p:cNvPr>
          <p:cNvSpPr/>
          <p:nvPr/>
        </p:nvSpPr>
        <p:spPr>
          <a:xfrm>
            <a:off x="688" y="562132"/>
            <a:ext cx="1835354" cy="467033"/>
          </a:xfrm>
          <a:prstGeom prst="rect">
            <a:avLst/>
          </a:prstGeom>
          <a:solidFill>
            <a:srgbClr val="353535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54317-682D-4A3D-0F5B-C197AD9D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22" y="1165698"/>
            <a:ext cx="397192" cy="3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D5E6-9F3F-C905-EEEE-F0770458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7" y="614781"/>
            <a:ext cx="460045" cy="389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C8C05-E534-8574-6C8A-9A10CECBB552}"/>
              </a:ext>
            </a:extLst>
          </p:cNvPr>
          <p:cNvSpPr txBox="1"/>
          <p:nvPr/>
        </p:nvSpPr>
        <p:spPr>
          <a:xfrm>
            <a:off x="52619" y="4921415"/>
            <a:ext cx="17372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en-US" altLang="ko-KR" sz="1800" b="0" i="0" kern="1200" spc="5" dirty="0" err="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QnA</a:t>
            </a:r>
            <a:endParaRPr lang="ko-KR" altLang="en-US" sz="1800" b="0" i="0" kern="1200" spc="5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4051D-F8B7-11F7-F170-27566C90D51D}"/>
              </a:ext>
            </a:extLst>
          </p:cNvPr>
          <p:cNvSpPr txBox="1"/>
          <p:nvPr/>
        </p:nvSpPr>
        <p:spPr>
          <a:xfrm>
            <a:off x="62144" y="32435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E9D72-95C3-4A6B-8091-E5A70C228677}"/>
              </a:ext>
            </a:extLst>
          </p:cNvPr>
          <p:cNvSpPr txBox="1"/>
          <p:nvPr/>
        </p:nvSpPr>
        <p:spPr>
          <a:xfrm>
            <a:off x="62144" y="36626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07C8F3-514A-A907-E05C-6855F80BB45C}"/>
              </a:ext>
            </a:extLst>
          </p:cNvPr>
          <p:cNvSpPr txBox="1"/>
          <p:nvPr/>
        </p:nvSpPr>
        <p:spPr>
          <a:xfrm>
            <a:off x="62144" y="4081794"/>
            <a:ext cx="1737280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t" anchorCtr="0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1800" b="0" i="0" kern="1200" spc="5" dirty="0">
                <a:latin typeface="Calibri"/>
                <a:ea typeface="맑은 고딕"/>
                <a:cs typeface="맑은 고딕"/>
              </a:rPr>
              <a:t>● 할인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BF4CF-73F5-5973-6022-AEE4CCCAC8D4}"/>
              </a:ext>
            </a:extLst>
          </p:cNvPr>
          <p:cNvSpPr txBox="1"/>
          <p:nvPr/>
        </p:nvSpPr>
        <p:spPr>
          <a:xfrm>
            <a:off x="1963880" y="599619"/>
            <a:ext cx="36414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할인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810769-2399-4C94-9BDF-6FEF97AA751A}"/>
              </a:ext>
            </a:extLst>
          </p:cNvPr>
          <p:cNvSpPr/>
          <p:nvPr/>
        </p:nvSpPr>
        <p:spPr>
          <a:xfrm>
            <a:off x="2013854" y="1067997"/>
            <a:ext cx="6650751" cy="4670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595959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endParaRPr lang="en-US" altLang="ko-KR" sz="1800" b="0" i="0" kern="1200" spc="5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24962-CA62-DDDA-7628-BD098BB84090}"/>
              </a:ext>
            </a:extLst>
          </p:cNvPr>
          <p:cNvSpPr txBox="1"/>
          <p:nvPr/>
        </p:nvSpPr>
        <p:spPr>
          <a:xfrm>
            <a:off x="6398053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687C3-1003-0F32-A978-012D6DB6BA81}"/>
              </a:ext>
            </a:extLst>
          </p:cNvPr>
          <p:cNvSpPr txBox="1"/>
          <p:nvPr/>
        </p:nvSpPr>
        <p:spPr>
          <a:xfrm>
            <a:off x="2101645" y="1111569"/>
            <a:ext cx="40816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34B06-45F8-29B2-4099-743E37A95A3E}"/>
              </a:ext>
            </a:extLst>
          </p:cNvPr>
          <p:cNvSpPr txBox="1"/>
          <p:nvPr/>
        </p:nvSpPr>
        <p:spPr>
          <a:xfrm>
            <a:off x="7137614" y="1133417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00CE7-C96A-DCCC-337C-96EE9AFD63DF}"/>
              </a:ext>
            </a:extLst>
          </p:cNvPr>
          <p:cNvSpPr txBox="1"/>
          <p:nvPr/>
        </p:nvSpPr>
        <p:spPr>
          <a:xfrm>
            <a:off x="4710316" y="5944852"/>
            <a:ext cx="465748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할인 목록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EE26F-75CA-74D3-956F-8039F9DDD887}"/>
              </a:ext>
            </a:extLst>
          </p:cNvPr>
          <p:cNvSpPr txBox="1"/>
          <p:nvPr/>
        </p:nvSpPr>
        <p:spPr>
          <a:xfrm>
            <a:off x="7906698" y="1135836"/>
            <a:ext cx="641005" cy="338554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CC492-DE2C-0BE9-BFF2-C07EE26C76AF}"/>
              </a:ext>
            </a:extLst>
          </p:cNvPr>
          <p:cNvSpPr txBox="1"/>
          <p:nvPr/>
        </p:nvSpPr>
        <p:spPr>
          <a:xfrm>
            <a:off x="2013854" y="2398138"/>
            <a:ext cx="1826885" cy="30777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할인 목록</a:t>
            </a: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CEC4B698-028C-AC3D-287D-4A2F972D0040}"/>
              </a:ext>
            </a:extLst>
          </p:cNvPr>
          <p:cNvGraphicFramePr>
            <a:graphicFrameLocks noGrp="1"/>
          </p:cNvGraphicFramePr>
          <p:nvPr/>
        </p:nvGraphicFramePr>
        <p:xfrm>
          <a:off x="1963880" y="2950633"/>
          <a:ext cx="9988756" cy="1844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83002">
                  <a:extLst>
                    <a:ext uri="{9D8B030D-6E8A-4147-A177-3AD203B41FA5}">
                      <a16:colId xmlns:a16="http://schemas.microsoft.com/office/drawing/2014/main" val="2479141657"/>
                    </a:ext>
                  </a:extLst>
                </a:gridCol>
                <a:gridCol w="1713390">
                  <a:extLst>
                    <a:ext uri="{9D8B030D-6E8A-4147-A177-3AD203B41FA5}">
                      <a16:colId xmlns:a16="http://schemas.microsoft.com/office/drawing/2014/main" val="405377804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06516588"/>
                    </a:ext>
                  </a:extLst>
                </a:gridCol>
                <a:gridCol w="1509204">
                  <a:extLst>
                    <a:ext uri="{9D8B030D-6E8A-4147-A177-3AD203B41FA5}">
                      <a16:colId xmlns:a16="http://schemas.microsoft.com/office/drawing/2014/main" val="4068184509"/>
                    </a:ext>
                  </a:extLst>
                </a:gridCol>
                <a:gridCol w="1777180">
                  <a:extLst>
                    <a:ext uri="{9D8B030D-6E8A-4147-A177-3AD203B41FA5}">
                      <a16:colId xmlns:a16="http://schemas.microsoft.com/office/drawing/2014/main" val="3468755356"/>
                    </a:ext>
                  </a:extLst>
                </a:gridCol>
                <a:gridCol w="1777180">
                  <a:extLst>
                    <a:ext uri="{9D8B030D-6E8A-4147-A177-3AD203B41FA5}">
                      <a16:colId xmlns:a16="http://schemas.microsoft.com/office/drawing/2014/main" val="3356052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discount_idx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Product_idx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Product_name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discount_rate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effectLst/>
                        </a:rPr>
                        <a:t>discount_period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regdate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982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삼국지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82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초한지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734122"/>
                  </a:ext>
                </a:extLst>
              </a:tr>
              <a:tr h="204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슬램덩크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872993"/>
                  </a:ext>
                </a:extLst>
              </a:tr>
              <a:tr h="169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드래곤볼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xxxx.xx.xx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5399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A9C975-FFB8-20D4-04A3-3D9D61090D7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8227201" y="1474390"/>
            <a:ext cx="0" cy="1350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295477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B6BC7-A13E-7B95-9CE6-3100818E33E8}"/>
              </a:ext>
            </a:extLst>
          </p:cNvPr>
          <p:cNvSpPr txBox="1"/>
          <p:nvPr/>
        </p:nvSpPr>
        <p:spPr>
          <a:xfrm>
            <a:off x="5501707" y="642587"/>
            <a:ext cx="142705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모바일 메인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BFFE3-59F3-15B8-8224-A7216B02F2CF}"/>
              </a:ext>
            </a:extLst>
          </p:cNvPr>
          <p:cNvSpPr txBox="1"/>
          <p:nvPr/>
        </p:nvSpPr>
        <p:spPr>
          <a:xfrm>
            <a:off x="267856" y="1652782"/>
            <a:ext cx="101890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74BC5-CA80-9655-D99B-E33D5FC7A66F}"/>
              </a:ext>
            </a:extLst>
          </p:cNvPr>
          <p:cNvSpPr txBox="1"/>
          <p:nvPr/>
        </p:nvSpPr>
        <p:spPr>
          <a:xfrm>
            <a:off x="2004291" y="1640380"/>
            <a:ext cx="11298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6C42B-1590-7975-D417-43B6D8EF03A7}"/>
              </a:ext>
            </a:extLst>
          </p:cNvPr>
          <p:cNvSpPr txBox="1"/>
          <p:nvPr/>
        </p:nvSpPr>
        <p:spPr>
          <a:xfrm>
            <a:off x="3940630" y="1649613"/>
            <a:ext cx="13367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38CAC-83A7-A3ED-0CC1-3E1646CE3EF2}"/>
              </a:ext>
            </a:extLst>
          </p:cNvPr>
          <p:cNvSpPr txBox="1"/>
          <p:nvPr/>
        </p:nvSpPr>
        <p:spPr>
          <a:xfrm>
            <a:off x="7098412" y="1640380"/>
            <a:ext cx="133676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도서조회</a:t>
            </a:r>
            <a:endParaRPr lang="en-US" altLang="ko-KR" dirty="0"/>
          </a:p>
          <a:p>
            <a:r>
              <a:rPr lang="en-US" altLang="ko-KR" dirty="0"/>
              <a:t>(list)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AF726-4348-A094-AFF6-F76EF791C659}"/>
              </a:ext>
            </a:extLst>
          </p:cNvPr>
          <p:cNvSpPr txBox="1"/>
          <p:nvPr/>
        </p:nvSpPr>
        <p:spPr>
          <a:xfrm>
            <a:off x="10187709" y="1649613"/>
            <a:ext cx="13367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프로모션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B672892-3C7A-731D-20C7-CEE137C81EBD}"/>
              </a:ext>
            </a:extLst>
          </p:cNvPr>
          <p:cNvCxnSpPr/>
          <p:nvPr/>
        </p:nvCxnSpPr>
        <p:spPr>
          <a:xfrm flipH="1">
            <a:off x="1201783" y="1011919"/>
            <a:ext cx="4299925" cy="628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A4E1961-7756-0721-3E49-86C0B1B63B6D}"/>
              </a:ext>
            </a:extLst>
          </p:cNvPr>
          <p:cNvCxnSpPr/>
          <p:nvPr/>
        </p:nvCxnSpPr>
        <p:spPr>
          <a:xfrm flipH="1">
            <a:off x="3134160" y="1011919"/>
            <a:ext cx="2482869" cy="628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AF229F5-4052-6181-49BD-29B6438BB3C0}"/>
              </a:ext>
            </a:extLst>
          </p:cNvPr>
          <p:cNvCxnSpPr>
            <a:cxnSpLocks/>
          </p:cNvCxnSpPr>
          <p:nvPr/>
        </p:nvCxnSpPr>
        <p:spPr>
          <a:xfrm flipH="1">
            <a:off x="4609012" y="1011919"/>
            <a:ext cx="1391194" cy="63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5E389B2-81FB-ECBF-622F-95334C9D6B50}"/>
              </a:ext>
            </a:extLst>
          </p:cNvPr>
          <p:cNvCxnSpPr>
            <a:cxnSpLocks/>
          </p:cNvCxnSpPr>
          <p:nvPr/>
        </p:nvCxnSpPr>
        <p:spPr>
          <a:xfrm>
            <a:off x="6453051" y="1011919"/>
            <a:ext cx="1163648" cy="65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9C6F873-9531-C89A-20AD-C3D8F2AFBA47}"/>
              </a:ext>
            </a:extLst>
          </p:cNvPr>
          <p:cNvCxnSpPr>
            <a:cxnSpLocks/>
          </p:cNvCxnSpPr>
          <p:nvPr/>
        </p:nvCxnSpPr>
        <p:spPr>
          <a:xfrm>
            <a:off x="6601097" y="1011919"/>
            <a:ext cx="4254994" cy="63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1A2B3E-32B1-88CD-BF88-91719AA5358E}"/>
              </a:ext>
            </a:extLst>
          </p:cNvPr>
          <p:cNvSpPr txBox="1"/>
          <p:nvPr/>
        </p:nvSpPr>
        <p:spPr>
          <a:xfrm>
            <a:off x="4201888" y="2562627"/>
            <a:ext cx="141514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Ebook</a:t>
            </a:r>
            <a:r>
              <a:rPr lang="en-US" altLang="ko-KR" dirty="0"/>
              <a:t> </a:t>
            </a:r>
            <a:r>
              <a:rPr lang="ko-KR" altLang="en-US" dirty="0"/>
              <a:t>목록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9777CD72-9BC0-65C5-67A4-0993CAD30C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35355" y="2290062"/>
            <a:ext cx="719113" cy="195348"/>
          </a:xfrm>
          <a:prstGeom prst="bentConnector3">
            <a:avLst>
              <a:gd name="adj1" fmla="val 996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CDB6ADD-4709-854B-597A-AA7FD3A61D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96198" y="3102498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37D60F4-E0F6-F75D-1395-99601464CF70}"/>
              </a:ext>
            </a:extLst>
          </p:cNvPr>
          <p:cNvSpPr txBox="1"/>
          <p:nvPr/>
        </p:nvSpPr>
        <p:spPr>
          <a:xfrm>
            <a:off x="4484451" y="3306086"/>
            <a:ext cx="141514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Ebook</a:t>
            </a:r>
            <a:r>
              <a:rPr lang="en-US" altLang="ko-KR" dirty="0"/>
              <a:t> </a:t>
            </a:r>
            <a:r>
              <a:rPr lang="ko-KR" altLang="en-US" dirty="0"/>
              <a:t>읽기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A3B9AF08-D529-A03D-8463-A2847B0CD74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95703" y="3358065"/>
            <a:ext cx="1398419" cy="195346"/>
          </a:xfrm>
          <a:prstGeom prst="bentConnector3">
            <a:avLst>
              <a:gd name="adj1" fmla="val 985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CA3DA3E-5203-F3B3-DE9B-E0DAA24AA499}"/>
              </a:ext>
            </a:extLst>
          </p:cNvPr>
          <p:cNvSpPr txBox="1"/>
          <p:nvPr/>
        </p:nvSpPr>
        <p:spPr>
          <a:xfrm>
            <a:off x="4192586" y="3979517"/>
            <a:ext cx="141514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주문 조회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6FD30442-D40C-F1EC-F05B-EB5D2EE8FCA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92776" y="4339796"/>
            <a:ext cx="1398419" cy="195346"/>
          </a:xfrm>
          <a:prstGeom prst="bentConnector3">
            <a:avLst>
              <a:gd name="adj1" fmla="val 985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BB8F2CA-7336-F20E-271D-8CC41D07A33C}"/>
              </a:ext>
            </a:extLst>
          </p:cNvPr>
          <p:cNvSpPr txBox="1"/>
          <p:nvPr/>
        </p:nvSpPr>
        <p:spPr>
          <a:xfrm>
            <a:off x="4192586" y="4907642"/>
            <a:ext cx="141514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배송 조회△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FB596B9-712A-9FE6-BA7A-E5E78B9F8DB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92777" y="5191644"/>
            <a:ext cx="1398419" cy="195346"/>
          </a:xfrm>
          <a:prstGeom prst="bentConnector3">
            <a:avLst>
              <a:gd name="adj1" fmla="val 985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0FEC103-D37F-64C0-91B2-BAA44B094E9D}"/>
              </a:ext>
            </a:extLst>
          </p:cNvPr>
          <p:cNvSpPr txBox="1"/>
          <p:nvPr/>
        </p:nvSpPr>
        <p:spPr>
          <a:xfrm>
            <a:off x="4201888" y="5803861"/>
            <a:ext cx="141514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장바구니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2BF055-2DA9-505F-7E52-A1E20B7E8A93}"/>
              </a:ext>
            </a:extLst>
          </p:cNvPr>
          <p:cNvSpPr txBox="1"/>
          <p:nvPr/>
        </p:nvSpPr>
        <p:spPr>
          <a:xfrm>
            <a:off x="4189659" y="5276554"/>
            <a:ext cx="2514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배송 따로 </a:t>
            </a:r>
            <a:r>
              <a:rPr lang="ko-KR" altLang="en-US" sz="1400" dirty="0" err="1"/>
              <a:t>뺄지</a:t>
            </a:r>
            <a:r>
              <a:rPr lang="ko-KR" altLang="en-US" sz="1400" dirty="0"/>
              <a:t> 고민</a:t>
            </a:r>
            <a:r>
              <a:rPr lang="en-US" altLang="ko-KR" sz="1400" dirty="0"/>
              <a:t>…</a:t>
            </a:r>
            <a:endParaRPr lang="ko-KR" altLang="en-US" sz="1400" dirty="0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FFA42A6-0E05-4347-D088-8D3CC3D690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38474" y="2577009"/>
            <a:ext cx="719113" cy="195348"/>
          </a:xfrm>
          <a:prstGeom prst="bentConnector3">
            <a:avLst>
              <a:gd name="adj1" fmla="val 996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75DFB2B-8049-532F-DA6B-E5BB2430F81B}"/>
              </a:ext>
            </a:extLst>
          </p:cNvPr>
          <p:cNvSpPr txBox="1"/>
          <p:nvPr/>
        </p:nvSpPr>
        <p:spPr>
          <a:xfrm>
            <a:off x="7395705" y="2856378"/>
            <a:ext cx="141514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상세보기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F55D468-85BF-5513-D1BE-51386A12CD7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37303" y="3397926"/>
            <a:ext cx="558792" cy="217714"/>
          </a:xfrm>
          <a:prstGeom prst="bentConnector3">
            <a:avLst>
              <a:gd name="adj1" fmla="val 9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4EB5AB9-037F-68BA-F7C0-3BDA9AC866FA}"/>
              </a:ext>
            </a:extLst>
          </p:cNvPr>
          <p:cNvSpPr txBox="1"/>
          <p:nvPr/>
        </p:nvSpPr>
        <p:spPr>
          <a:xfrm>
            <a:off x="7725556" y="3610185"/>
            <a:ext cx="141514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결제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F32D3E8-8509-2A1C-53E2-156ED0AADB78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5617029" y="3738259"/>
            <a:ext cx="1890813" cy="2250268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71A5DD5-0BEC-C4E0-D389-C1B077201FF1}"/>
              </a:ext>
            </a:extLst>
          </p:cNvPr>
          <p:cNvSpPr txBox="1"/>
          <p:nvPr/>
        </p:nvSpPr>
        <p:spPr>
          <a:xfrm>
            <a:off x="-13987" y="-17927"/>
            <a:ext cx="374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</a:t>
            </a:r>
            <a:r>
              <a:rPr lang="en-US" altLang="ko-KR" dirty="0"/>
              <a:t>client </a:t>
            </a:r>
            <a:r>
              <a:rPr lang="ko-KR" altLang="en-US" dirty="0" err="1"/>
              <a:t>사이트맵</a:t>
            </a:r>
            <a:r>
              <a:rPr lang="ko-KR" altLang="en-US" dirty="0"/>
              <a:t> 예상도</a:t>
            </a:r>
          </a:p>
        </p:txBody>
      </p:sp>
    </p:spTree>
    <p:extLst>
      <p:ext uri="{BB962C8B-B14F-4D97-AF65-F5344CB8AC3E}">
        <p14:creationId xmlns:p14="http://schemas.microsoft.com/office/powerpoint/2010/main" val="1742920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0397F1F-3AC2-04E6-7B66-A775CB20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728"/>
            <a:ext cx="1685925" cy="6248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209050-4323-683B-4CE5-97AE7F5FFE2B}"/>
              </a:ext>
            </a:extLst>
          </p:cNvPr>
          <p:cNvSpPr txBox="1"/>
          <p:nvPr/>
        </p:nvSpPr>
        <p:spPr>
          <a:xfrm>
            <a:off x="0" y="0"/>
            <a:ext cx="36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3.2. </a:t>
            </a:r>
            <a:r>
              <a:rPr lang="ko-KR" altLang="en-US" dirty="0"/>
              <a:t>장바구니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86B8F-10BB-2A6E-5CD3-59E4AE348C6E}"/>
              </a:ext>
            </a:extLst>
          </p:cNvPr>
          <p:cNvSpPr txBox="1"/>
          <p:nvPr/>
        </p:nvSpPr>
        <p:spPr>
          <a:xfrm>
            <a:off x="-1" y="6520873"/>
            <a:ext cx="287383" cy="281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4C5E5-BB3C-FCBE-626F-4F15307B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830" y="0"/>
            <a:ext cx="7743825" cy="5305425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C80F91-E5CE-C17A-81D8-B804A257E0ED}"/>
              </a:ext>
            </a:extLst>
          </p:cNvPr>
          <p:cNvGrpSpPr/>
          <p:nvPr/>
        </p:nvGrpSpPr>
        <p:grpSpPr>
          <a:xfrm>
            <a:off x="424764" y="5381897"/>
            <a:ext cx="2457000" cy="1287132"/>
            <a:chOff x="424764" y="5227589"/>
            <a:chExt cx="2457000" cy="14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6838927-F43A-187D-DBD5-F8F31837E505}"/>
                    </a:ext>
                  </a:extLst>
                </p14:cNvPr>
                <p14:cNvContentPartPr/>
                <p14:nvPr/>
              </p14:nvContentPartPr>
              <p14:xfrm>
                <a:off x="424764" y="5295269"/>
                <a:ext cx="2218320" cy="13737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6838927-F43A-187D-DBD5-F8F31837E50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8764" y="5254959"/>
                  <a:ext cx="2289960" cy="1453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9F7DE7-F70A-3B6E-B137-838E83687D0C}"/>
                    </a:ext>
                  </a:extLst>
                </p14:cNvPr>
                <p14:cNvContentPartPr/>
                <p14:nvPr/>
              </p14:nvContentPartPr>
              <p14:xfrm>
                <a:off x="2453364" y="5264669"/>
                <a:ext cx="188280" cy="1573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D9F7DE7-F70A-3B6E-B137-838E83687D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17364" y="5224331"/>
                  <a:ext cx="259920" cy="237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3C9685E-40E6-4240-6AE4-1086E346D6E7}"/>
                    </a:ext>
                  </a:extLst>
                </p14:cNvPr>
                <p14:cNvContentPartPr/>
                <p14:nvPr/>
              </p14:nvContentPartPr>
              <p14:xfrm>
                <a:off x="2660004" y="5227589"/>
                <a:ext cx="221760" cy="2228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3C9685E-40E6-4240-6AE4-1086E346D6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24004" y="5187292"/>
                  <a:ext cx="293400" cy="30303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12737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2592</Words>
  <Application>Microsoft Office PowerPoint</Application>
  <PresentationFormat>와이드스크린</PresentationFormat>
  <Paragraphs>1323</Paragraphs>
  <Slides>82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7" baseType="lpstr">
      <vt:lpstr>맑은 고딕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Admin 주문관리 (고객 주문)</vt:lpstr>
      <vt:lpstr>PowerPoint 프레젠테이션</vt:lpstr>
      <vt:lpstr>PowerPoint 프레젠테이션</vt:lpstr>
      <vt:lpstr>3-1. 어드민 상품별 매출 분석</vt:lpstr>
      <vt:lpstr>PowerPoint 프레젠테이션</vt:lpstr>
      <vt:lpstr>3-2. 날짜별 매출 분석</vt:lpstr>
      <vt:lpstr>PowerPoint 프레젠테이션</vt:lpstr>
      <vt:lpstr>PowerPoint 프레젠테이션</vt:lpstr>
      <vt:lpstr>4. 공지사항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이상인</dc:creator>
  <cp:lastModifiedBy>이상인</cp:lastModifiedBy>
  <cp:revision>4</cp:revision>
  <dcterms:created xsi:type="dcterms:W3CDTF">2023-03-03T07:05:49Z</dcterms:created>
  <dcterms:modified xsi:type="dcterms:W3CDTF">2023-03-05T16:53:02Z</dcterms:modified>
</cp:coreProperties>
</file>